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2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63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24539-6AB5-3B73-73B9-DAB75460F5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7C2675-D7E0-61C6-10F9-A00E9B3E79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1D4C75-9033-3B26-7CAB-F6A8577FA6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14/06/2026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E2EF18-5BFF-382F-CD55-888972721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2B8EC2-7DE2-63FB-D5CE-D169A9E221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2564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7FFD10-24EB-7CFA-3B54-6A5A6AB72F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377206-F3D1-74AE-E286-16589BFBD5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CF67F3-62B4-DD70-5B0F-8C2049FB47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14/06/2026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0081C7-4C66-1AEE-2992-94A58C93AE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024DAB-2F3D-46C2-8B1A-067921344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2250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099E40C-B90D-83DF-5223-CEE2F86D19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2B1918-4C42-3267-343D-19AB3E0F39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BE269E-634D-ECFE-1645-C397F7A8A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14/06/2026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02FD9C-563F-14ED-7290-896277099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0D5B6A-DDDD-3A13-C868-7479CE441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8333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8841A9-0840-FFF5-12DC-58D1FB3E0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5F08AC-0589-D151-A25A-33D6EFAE58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3A9155-BD52-82BF-BDBD-87E8BA6F44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14/06/2026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C049D2-5AA6-9F0E-182B-83AE133E4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4E966E-F820-0DD2-88FF-262BDC1FF5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02154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E7F2D5-3BFA-A38A-EAAE-9436A4409C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0C4F56-8BCB-073C-DCBA-423ABB4905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8055C4-DB0D-7F89-CD99-9B03CE187A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14/06/2026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640504-F607-3A2C-EBCD-FA2B3F1839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EF20F3-9A40-E6C7-2299-17895D1A7B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2984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14520A-FD03-81C3-37BD-31CD2F1B4B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EB57DC-CDF2-D7F4-0EFA-BD54DFD8D7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008CEC-4BD7-78FC-180F-5E6C36C7B6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988677-063C-F034-C5DC-962893C243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14/06/2026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4294F5-41C1-4483-4FD6-2BE424034B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AC44BC-FA85-8C01-80A4-25F98A61AF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4597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D486DC-0BD4-3F30-8C79-5CC206E50B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A1BFB7-FC9F-5A2C-4BF5-E224E42EAD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D53056-E37F-C76A-5B98-27DC97BE9A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6B40970-8AD7-0D08-5E93-91E9CDB949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71E3E2-15E3-202F-9D14-70E539CFCC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8E08E4A-74D7-0A18-B0BA-64C3144609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14/06/2026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A8E1756-E922-372A-D586-08152BD26D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9EE3917-5F14-3126-B39E-842B21C29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6125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837C90-865D-76C2-2078-6117870729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19F37A6-EC63-C975-6E91-649323A167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14/06/2026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E4CF67-9070-E3AB-8DC3-03CF09306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7B00E53-2CF5-8216-380C-069756BBBE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2200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F475D62-4DFF-FA6A-26D9-A7195A30D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14/06/2026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ECEABAD-3E15-8133-DE53-9AA87AD4E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18F549-37C0-BB61-A1FE-CDA844C60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5159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FB51EC-F831-D514-AEFE-750A661AF3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6A4459-38A6-7502-E069-2280C15BE2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A7C4FE-9B87-E346-47F4-3096B8518B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5F5843-3F99-55FE-786C-42D3CD2FEB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14/06/2026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D4C8A0-30A1-B8B9-6F19-664A96ABF0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CECB9F-983B-60B9-D147-45B7286807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7823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F719B4-B304-4191-9424-8A7A1C4042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821A769-2021-37AE-BE84-A42DDE33BA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1DA13D-2AAB-3D8A-ADC0-872F7D427C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10F74B-2574-8F26-0FEF-4345726FEE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14/06/2026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8B40F5-524B-FAD6-B97D-61CA29E0A4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9B9E86-7CCA-39AD-B0BB-3BD941DAEB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6132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AD197A7-382E-D631-F793-CE0C4459E0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E8C05D-CE4A-6975-97DB-607038FB93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81421E-9F68-01BC-4D3B-5D3D8EE5B2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1E01ACE-7B12-4325-A922-9E067472B817}" type="datetimeFigureOut">
              <a:rPr lang="en-GB" smtClean="0"/>
              <a:t>14/06/2026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C44129-1BD8-8ECA-2D0C-6AD8899505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F49698-C478-078D-4608-7429694655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5998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Emmanuel Church Handsworth">
            <a:extLst>
              <a:ext uri="{FF2B5EF4-FFF2-40B4-BE49-F238E27FC236}">
                <a16:creationId xmlns:a16="http://schemas.microsoft.com/office/drawing/2014/main" id="{8CA6655C-CC30-44EF-B1DD-EC07CE3CD4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6612" y="115804"/>
            <a:ext cx="3438775" cy="6931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27A2A4F-90F0-F3E0-60B5-8AF43E5A30FB}"/>
              </a:ext>
            </a:extLst>
          </p:cNvPr>
          <p:cNvSpPr txBox="1"/>
          <p:nvPr/>
        </p:nvSpPr>
        <p:spPr>
          <a:xfrm>
            <a:off x="0" y="2413337"/>
            <a:ext cx="12191999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dirty="0"/>
              <a:t>Bible Reading </a:t>
            </a:r>
          </a:p>
          <a:p>
            <a:pPr algn="ctr"/>
            <a:r>
              <a:rPr lang="en-GB" sz="6000" dirty="0"/>
              <a:t>James (</a:t>
            </a:r>
            <a:r>
              <a:rPr lang="pa-IN" sz="5400" dirty="0"/>
              <a:t>ਯਾਕੂਬ</a:t>
            </a:r>
            <a:r>
              <a:rPr lang="en-GB" sz="6000" dirty="0"/>
              <a:t>) 4:1-12</a:t>
            </a:r>
            <a:endParaRPr lang="en-GB" sz="5400" dirty="0"/>
          </a:p>
        </p:txBody>
      </p:sp>
    </p:spTree>
    <p:extLst>
      <p:ext uri="{BB962C8B-B14F-4D97-AF65-F5344CB8AC3E}">
        <p14:creationId xmlns:p14="http://schemas.microsoft.com/office/powerpoint/2010/main" val="34858873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700564-E465-0F82-972B-48C565C062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Emmanuel Church Handsworth">
            <a:extLst>
              <a:ext uri="{FF2B5EF4-FFF2-40B4-BE49-F238E27FC236}">
                <a16:creationId xmlns:a16="http://schemas.microsoft.com/office/drawing/2014/main" id="{3F7E87A6-3121-4FFC-58F5-FEB096B051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4700" y="27792"/>
            <a:ext cx="3302599" cy="6656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D93BCAA-B191-7736-A124-2CA6EB033457}"/>
              </a:ext>
            </a:extLst>
          </p:cNvPr>
          <p:cNvSpPr txBox="1"/>
          <p:nvPr/>
        </p:nvSpPr>
        <p:spPr>
          <a:xfrm>
            <a:off x="3048886" y="3244334"/>
            <a:ext cx="87452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12C6E35-EFBE-0C6B-9F41-1859960AF06C}"/>
              </a:ext>
            </a:extLst>
          </p:cNvPr>
          <p:cNvSpPr txBox="1"/>
          <p:nvPr/>
        </p:nvSpPr>
        <p:spPr>
          <a:xfrm>
            <a:off x="0" y="693490"/>
            <a:ext cx="12192000" cy="61132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>
              <a:lnSpc>
                <a:spcPts val="3200"/>
              </a:lnSpc>
              <a:spcAft>
                <a:spcPts val="800"/>
              </a:spcAft>
              <a:buAutoNum type="arabicParenBoth"/>
            </a:pPr>
            <a:r>
              <a:rPr lang="en-GB" sz="36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r>
              <a:rPr lang="en-GB" sz="3600" b="1" u="sng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What “judge not” does not mean  </a:t>
            </a:r>
          </a:p>
          <a:p>
            <a:pPr lvl="2">
              <a:lnSpc>
                <a:spcPts val="3200"/>
              </a:lnSpc>
              <a:spcAft>
                <a:spcPts val="800"/>
              </a:spcAft>
            </a:pPr>
            <a:r>
              <a:rPr lang="en-GB" sz="320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It does not mean we mustn’t discern and make accurate and good judgements</a:t>
            </a:r>
          </a:p>
          <a:p>
            <a:pPr marL="1485900" lvl="2" indent="-571500">
              <a:lnSpc>
                <a:spcPts val="14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n-GB" sz="900" dirty="0">
              <a:solidFill>
                <a:srgbClr val="0000FF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14350" indent="-514350">
              <a:lnSpc>
                <a:spcPts val="3200"/>
              </a:lnSpc>
              <a:spcAft>
                <a:spcPts val="800"/>
              </a:spcAft>
              <a:buAutoNum type="arabicParenBoth"/>
            </a:pPr>
            <a:r>
              <a:rPr lang="en-GB" sz="36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	</a:t>
            </a:r>
            <a:r>
              <a:rPr lang="en-GB" sz="3600" b="1" u="sng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What does “judge not” mean</a:t>
            </a:r>
          </a:p>
          <a:p>
            <a:pPr marL="1657350" lvl="2" indent="-742950">
              <a:lnSpc>
                <a:spcPts val="32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GB" sz="320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When we judge someone out of selfish motives </a:t>
            </a:r>
          </a:p>
          <a:p>
            <a:pPr marL="1657350" lvl="2" indent="-742950">
              <a:lnSpc>
                <a:spcPts val="32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GB" sz="320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When we do not judge ourself first</a:t>
            </a:r>
          </a:p>
          <a:p>
            <a:pPr marL="1657350" lvl="2" indent="-742950">
              <a:lnSpc>
                <a:spcPts val="32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GB" sz="320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When we do not judge on facts, but rumours and 	gossip</a:t>
            </a:r>
          </a:p>
          <a:p>
            <a:pPr lvl="2">
              <a:lnSpc>
                <a:spcPts val="1400"/>
              </a:lnSpc>
              <a:spcAft>
                <a:spcPts val="800"/>
              </a:spcAft>
            </a:pPr>
            <a:r>
              <a:rPr lang="en-GB" sz="320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  <a:p>
            <a:pPr marL="514350" indent="-514350">
              <a:lnSpc>
                <a:spcPts val="3200"/>
              </a:lnSpc>
              <a:spcAft>
                <a:spcPts val="800"/>
              </a:spcAft>
              <a:buAutoNum type="arabicParenBoth"/>
            </a:pPr>
            <a:r>
              <a:rPr lang="en-GB" sz="36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</a:t>
            </a:r>
            <a:r>
              <a:rPr lang="en-GB" sz="3600" b="1" u="sng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What does it mean to “judge the law”</a:t>
            </a:r>
          </a:p>
          <a:p>
            <a:pPr marL="1485900" lvl="2" indent="-571500">
              <a:lnSpc>
                <a:spcPts val="32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It means we ignore God’s Word and we become the law</a:t>
            </a:r>
          </a:p>
          <a:p>
            <a:pPr marL="1485900" lvl="2" indent="-571500">
              <a:lnSpc>
                <a:spcPts val="32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It means we reject the Lawgiver, God</a:t>
            </a:r>
          </a:p>
          <a:p>
            <a:pPr marL="1485900" lvl="2" indent="-571500">
              <a:lnSpc>
                <a:spcPts val="32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But there is only one Lawgiver, and we need to turn to Him</a:t>
            </a:r>
            <a:endParaRPr lang="en-GB" sz="2800" dirty="0">
              <a:solidFill>
                <a:srgbClr val="0000FF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681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1860</TotalTime>
  <Words>114</Words>
  <Application>Microsoft Office PowerPoint</Application>
  <PresentationFormat>Widescreen</PresentationFormat>
  <Paragraphs>14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Juge Ram</dc:creator>
  <cp:lastModifiedBy>Danny Paul</cp:lastModifiedBy>
  <cp:revision>46</cp:revision>
  <dcterms:created xsi:type="dcterms:W3CDTF">2026-03-07T11:36:35Z</dcterms:created>
  <dcterms:modified xsi:type="dcterms:W3CDTF">2026-06-14T17:31:11Z</dcterms:modified>
</cp:coreProperties>
</file>