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2" r:id="rId2"/>
    <p:sldId id="265" r:id="rId3"/>
    <p:sldId id="268" r:id="rId4"/>
    <p:sldId id="267" r:id="rId5"/>
    <p:sldId id="269" r:id="rId6"/>
    <p:sldId id="27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03BD"/>
    <a:srgbClr val="1F0395"/>
    <a:srgbClr val="2B0098"/>
    <a:srgbClr val="ECE7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9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27D7F7-CE80-46F8-9207-9B95833C9F1A}" type="datetimeFigureOut">
              <a:rPr lang="en-GB" smtClean="0"/>
              <a:t>15/12/2024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46BAA5-D577-4D11-A971-7CA48BF90E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62938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46BAA5-D577-4D11-A971-7CA48BF90E29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0221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CE9C35-658C-D272-50A4-04B5B21C4D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900076E-0C6E-EA61-86E2-A740DDF0D3E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DFF32F9-B3C2-06F9-F377-F206F100E06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F68624-E367-23F3-8ADF-D0DA17DC372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46BAA5-D577-4D11-A971-7CA48BF90E29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70087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F52003-06C7-494A-3F30-9852125806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E32BF7-5F32-1552-C8C4-4E78AC2EF1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DD4697-ABED-FC82-9EDB-FE46811E3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CB28-CA8A-4B17-AA25-EDAEB3DD8204}" type="datetimeFigureOut">
              <a:rPr lang="en-GB" smtClean="0"/>
              <a:t>15/12/2024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17A8A3-1397-641E-892D-D8FF05924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2FF9C9-7D03-3896-8E53-7324B46EA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6779-3F85-45FF-9F59-3413BEA0CF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4960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9CFA5-FBD5-E325-0A12-EE9FCA0F96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379D28-C97D-6BF7-9F53-CA9364A12F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29082F-9395-61B8-3930-8484BCC60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CB28-CA8A-4B17-AA25-EDAEB3DD8204}" type="datetimeFigureOut">
              <a:rPr lang="en-GB" smtClean="0"/>
              <a:t>15/12/2024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C359CC-2056-33D5-D175-AD204F7FB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79A338-341F-BD37-EF52-689F8F7D0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6779-3F85-45FF-9F59-3413BEA0CF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975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314F4BB-A01E-5577-3B4C-FE650E1FD4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E0BC5D-8BCC-67D0-6B11-472EFEBA2E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519DF7-E5E1-2BA7-C1D6-7ABF15374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CB28-CA8A-4B17-AA25-EDAEB3DD8204}" type="datetimeFigureOut">
              <a:rPr lang="en-GB" smtClean="0"/>
              <a:t>15/12/2024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0FBFE6-26B7-9E5B-AB8B-1D8DEE739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3AC5D-5C4F-DAA5-B9D6-0423D4D39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6779-3F85-45FF-9F59-3413BEA0CF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292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7A08A-7C4D-EA60-F944-F971CF70A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8490E7-3591-C9D7-958C-3D546B30ED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28657C-8CF9-FC09-D123-E942D589F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CB28-CA8A-4B17-AA25-EDAEB3DD8204}" type="datetimeFigureOut">
              <a:rPr lang="en-GB" smtClean="0"/>
              <a:t>15/12/2024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6F0F12-9C0B-F98D-EC56-C3D8339F3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DEA10B-8E08-6098-2965-B938A9867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6779-3F85-45FF-9F59-3413BEA0CF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9402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00B8B-8189-8C84-737A-1C0D36023A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EEF25C-1220-BEE6-AFAF-144459AB92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6FBC52-6339-3C46-75D3-D0DBBB85B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CB28-CA8A-4B17-AA25-EDAEB3DD8204}" type="datetimeFigureOut">
              <a:rPr lang="en-GB" smtClean="0"/>
              <a:t>15/12/2024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53FCDF-AC2E-04F2-3DED-F1D0665AD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AE72AC-BBC6-BBCC-9A40-C2F33B673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6779-3F85-45FF-9F59-3413BEA0CF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6886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019634-E054-6992-DE5E-B63D61F4F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2D9641-E4BC-75CC-4DC8-CF3D4CC7E2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3F1A4B-BFDC-7039-6264-DB8C3D4055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802E45-86BE-9C7A-E21E-81BF714ED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CB28-CA8A-4B17-AA25-EDAEB3DD8204}" type="datetimeFigureOut">
              <a:rPr lang="en-GB" smtClean="0"/>
              <a:t>15/12/2024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A13675-0BB5-5EA7-2A9F-71CB550CB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C1C232-044F-0BA2-C60C-BC832C428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6779-3F85-45FF-9F59-3413BEA0CF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4482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F1628-93DF-461C-45E2-019605BBB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A495C6-1AF8-C2EF-CB93-B5AD8536E6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E0BA7C-43E9-7AF0-B61B-2D445545F2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BCCC8C-0D48-B489-2C70-EC1FD9F89E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28A8CC-A7B0-218F-C8AB-B2850F28B2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0120A5-72CD-FD5B-EA0C-8168A508A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CB28-CA8A-4B17-AA25-EDAEB3DD8204}" type="datetimeFigureOut">
              <a:rPr lang="en-GB" smtClean="0"/>
              <a:t>15/12/2024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1BDA56-5737-AFBF-622B-FA3FD9532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31F73F3-E323-53FA-47A4-7F6B64195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6779-3F85-45FF-9F59-3413BEA0CF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034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2D8B4-3B51-A46E-8337-1462D8196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91F19B-30FE-9797-A8E8-58F39E574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CB28-CA8A-4B17-AA25-EDAEB3DD8204}" type="datetimeFigureOut">
              <a:rPr lang="en-GB" smtClean="0"/>
              <a:t>15/12/2024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EA0E66-2523-99C9-B3E4-DB150DD97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C8BE0A-C1F6-2003-2402-01BFA60E4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6779-3F85-45FF-9F59-3413BEA0CF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8663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BF8931-F251-7482-358A-28E32EBF2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CB28-CA8A-4B17-AA25-EDAEB3DD8204}" type="datetimeFigureOut">
              <a:rPr lang="en-GB" smtClean="0"/>
              <a:t>15/12/2024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A02813-6680-E9EB-894E-5CFC6AE6C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5B745B-FFC1-F4F0-62C4-32C1F1D96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6779-3F85-45FF-9F59-3413BEA0CF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5062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755A2B-6992-5FD9-67C5-DC2901AB2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B5BF83-9723-E155-63CE-D8BECB9F93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FE85AD-F636-251F-1A8B-FF6E4C0953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1B2585-E5C3-BDA4-1F19-163FFFCE6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CB28-CA8A-4B17-AA25-EDAEB3DD8204}" type="datetimeFigureOut">
              <a:rPr lang="en-GB" smtClean="0"/>
              <a:t>15/12/2024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B867B7-5CC0-F16E-1708-1DACC8D65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5807C6-A204-5543-F9A6-9784F1E78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6779-3F85-45FF-9F59-3413BEA0CF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6675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370A7C-FBEB-9936-17A3-032C5E104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E020F59-7BF8-2867-3361-B3198AD99E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2D12DA-C475-C128-92A2-7194CC73E8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AAAE1A-79BE-EDF3-E16E-3AA0A3F1C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CB28-CA8A-4B17-AA25-EDAEB3DD8204}" type="datetimeFigureOut">
              <a:rPr lang="en-GB" smtClean="0"/>
              <a:t>15/12/2024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D21F85-28B4-8C7A-9E66-A8B025AF8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1A2FC0-4F66-9913-C5C6-8F9F621EE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6779-3F85-45FF-9F59-3413BEA0CF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2892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F7F765A-93D7-26C3-6D6A-384EFDD83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E961F7-2E06-96B3-F521-DACA203DB0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C942B7-30AC-E92D-741D-7BF837DC6B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01ECB28-CA8A-4B17-AA25-EDAEB3DD8204}" type="datetimeFigureOut">
              <a:rPr lang="en-GB" smtClean="0"/>
              <a:t>15/12/2024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31677-679C-B75F-D2F7-6029635E2B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2901A2-EC13-BCF9-8978-CB027E6334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AAE6779-3F85-45FF-9F59-3413BEA0CF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7800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mmanuel Church Handsworth">
            <a:extLst>
              <a:ext uri="{FF2B5EF4-FFF2-40B4-BE49-F238E27FC236}">
                <a16:creationId xmlns:a16="http://schemas.microsoft.com/office/drawing/2014/main" id="{6F37B22A-A230-D854-489A-1912BC3F22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5806" y="171450"/>
            <a:ext cx="3100387" cy="624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F8A4694-64C8-A504-43FD-3DC6C941C47C}"/>
              </a:ext>
            </a:extLst>
          </p:cNvPr>
          <p:cNvSpPr txBox="1"/>
          <p:nvPr/>
        </p:nvSpPr>
        <p:spPr>
          <a:xfrm>
            <a:off x="1281111" y="2334994"/>
            <a:ext cx="9629775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/>
              <a:t>Reading: </a:t>
            </a:r>
          </a:p>
          <a:p>
            <a:pPr algn="ctr"/>
            <a:r>
              <a:rPr lang="en-GB" sz="5400" dirty="0"/>
              <a:t>Titus </a:t>
            </a:r>
            <a:r>
              <a:rPr lang="en-GB" sz="4800" dirty="0"/>
              <a:t>(</a:t>
            </a:r>
            <a:r>
              <a:rPr lang="pa-IN" sz="44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ਤੀਤੁਸ</a:t>
            </a:r>
            <a:r>
              <a:rPr lang="en-GB" sz="44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)</a:t>
            </a:r>
            <a:r>
              <a:rPr lang="en-GB" sz="54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4800" dirty="0"/>
              <a:t>2:6</a:t>
            </a:r>
            <a:endParaRPr lang="en-GB" sz="5400" dirty="0"/>
          </a:p>
          <a:p>
            <a:pPr algn="ctr"/>
            <a:r>
              <a:rPr lang="en-GB" sz="5400" dirty="0"/>
              <a:t>Proverbs</a:t>
            </a:r>
            <a:r>
              <a:rPr lang="en-GB" sz="4800" dirty="0"/>
              <a:t> (</a:t>
            </a:r>
            <a:r>
              <a:rPr lang="pa-IN" sz="44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ਕਹਾਉਤਾਂ</a:t>
            </a:r>
            <a:r>
              <a:rPr lang="en-GB" sz="44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)</a:t>
            </a:r>
            <a:r>
              <a:rPr lang="en-GB" sz="4400" dirty="0"/>
              <a:t> 1:7-19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1534951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5D90FB-88A8-69E7-70B2-82BDB324EE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mmanuel Church Handsworth">
            <a:extLst>
              <a:ext uri="{FF2B5EF4-FFF2-40B4-BE49-F238E27FC236}">
                <a16:creationId xmlns:a16="http://schemas.microsoft.com/office/drawing/2014/main" id="{E01522A2-FC9E-6FD9-EC65-EDE0DB9591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5806" y="57150"/>
            <a:ext cx="3100387" cy="624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DD59A4C-A446-B86D-1E69-AB3A54D2D067}"/>
              </a:ext>
            </a:extLst>
          </p:cNvPr>
          <p:cNvSpPr txBox="1"/>
          <p:nvPr/>
        </p:nvSpPr>
        <p:spPr>
          <a:xfrm>
            <a:off x="1" y="835982"/>
            <a:ext cx="11906250" cy="5186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GB" sz="4400" b="1" dirty="0"/>
              <a:t>What changes do teenagers undergo during Puberty</a:t>
            </a:r>
          </a:p>
          <a:p>
            <a:pPr lvl="1"/>
            <a:endParaRPr lang="en-GB" b="1" dirty="0"/>
          </a:p>
          <a:p>
            <a:pPr marL="1828800" lvl="3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rgbClr val="FF0000"/>
                </a:solidFill>
              </a:rPr>
              <a:t>Physical changes</a:t>
            </a:r>
          </a:p>
          <a:p>
            <a:pPr marL="1828800" lvl="3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rgbClr val="FF0000"/>
                </a:solidFill>
              </a:rPr>
              <a:t>Emotional and Psychological changes</a:t>
            </a:r>
          </a:p>
          <a:p>
            <a:pPr marL="1828800" lvl="3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rgbClr val="FF0000"/>
                </a:solidFill>
              </a:rPr>
              <a:t>Cognitive, mental changes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en-GB" sz="500" b="1" dirty="0"/>
          </a:p>
          <a:p>
            <a:endParaRPr lang="en-GB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3469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BD0664-652D-0A0A-C775-1CAE356DD4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mmanuel Church Handsworth">
            <a:extLst>
              <a:ext uri="{FF2B5EF4-FFF2-40B4-BE49-F238E27FC236}">
                <a16:creationId xmlns:a16="http://schemas.microsoft.com/office/drawing/2014/main" id="{B8A23422-772F-02F7-75C6-D6FA72016A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5806" y="85725"/>
            <a:ext cx="3100387" cy="624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4E7C59F-8892-BD2A-45F9-6DCB6DFB64EC}"/>
              </a:ext>
            </a:extLst>
          </p:cNvPr>
          <p:cNvSpPr txBox="1"/>
          <p:nvPr/>
        </p:nvSpPr>
        <p:spPr>
          <a:xfrm>
            <a:off x="0" y="758288"/>
            <a:ext cx="12192000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GB" sz="4400" b="1" dirty="0"/>
              <a:t>What are the challenges and dangers Puberty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endParaRPr lang="en-GB" sz="1400" b="1" dirty="0"/>
          </a:p>
          <a:p>
            <a:pPr marL="1828800" lvl="3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rgbClr val="FF0000"/>
                </a:solidFill>
              </a:rPr>
              <a:t>Peer Pressure</a:t>
            </a:r>
          </a:p>
          <a:p>
            <a:pPr marL="1828800" lvl="3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rgbClr val="FF0000"/>
                </a:solidFill>
              </a:rPr>
              <a:t>Body image issues</a:t>
            </a:r>
          </a:p>
          <a:p>
            <a:pPr marL="1828800" lvl="3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rgbClr val="FF0000"/>
                </a:solidFill>
              </a:rPr>
              <a:t>Technology addiction </a:t>
            </a:r>
          </a:p>
          <a:p>
            <a:pPr marL="1828800" lvl="3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rgbClr val="FF0000"/>
                </a:solidFill>
              </a:rPr>
              <a:t>Mental health problems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endParaRPr lang="en-GB" sz="1200" b="1" dirty="0">
              <a:solidFill>
                <a:srgbClr val="FF0000"/>
              </a:solidFill>
            </a:endParaRPr>
          </a:p>
          <a:p>
            <a:pPr lvl="3"/>
            <a:endParaRPr lang="en-GB" sz="4000" b="1" dirty="0">
              <a:solidFill>
                <a:srgbClr val="FF0000"/>
              </a:solidFill>
            </a:endParaRPr>
          </a:p>
          <a:p>
            <a:endParaRPr lang="en-GB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7490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B9A4DE-7BC2-EBFE-3B47-5174551C5C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mmanuel Church Handsworth">
            <a:extLst>
              <a:ext uri="{FF2B5EF4-FFF2-40B4-BE49-F238E27FC236}">
                <a16:creationId xmlns:a16="http://schemas.microsoft.com/office/drawing/2014/main" id="{4615E1B4-97B3-BF10-83DE-6DD2016230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5806" y="57150"/>
            <a:ext cx="3100387" cy="624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1532D72-A7D7-7979-D7DB-A06358F91E6F}"/>
              </a:ext>
            </a:extLst>
          </p:cNvPr>
          <p:cNvSpPr txBox="1"/>
          <p:nvPr/>
        </p:nvSpPr>
        <p:spPr>
          <a:xfrm>
            <a:off x="-407196" y="600451"/>
            <a:ext cx="12949239" cy="52783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en-GB" sz="1100" b="1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3600" b="1" dirty="0"/>
              <a:t>Young people are to be “sober-minded” or “self controlled” Titus 2:6. How can they do this?</a:t>
            </a:r>
          </a:p>
          <a:p>
            <a:pPr lvl="1"/>
            <a:r>
              <a:rPr lang="en-GB" sz="1600" b="1" dirty="0"/>
              <a:t> </a:t>
            </a:r>
          </a:p>
          <a:p>
            <a:pPr marL="2114550" lvl="3" indent="-742950">
              <a:buFont typeface="+mj-lt"/>
              <a:buAutoNum type="arabicPeriod"/>
            </a:pPr>
            <a:r>
              <a:rPr lang="en-GB" sz="3600" b="1" dirty="0">
                <a:solidFill>
                  <a:srgbClr val="FF0000"/>
                </a:solidFill>
              </a:rPr>
              <a:t>Fear the Lord (Proverbs 1:7)</a:t>
            </a:r>
          </a:p>
          <a:p>
            <a:pPr marL="1828800" lvl="3" indent="-457200">
              <a:buFont typeface="+mj-lt"/>
              <a:buAutoNum type="arabicPeriod"/>
            </a:pPr>
            <a:endParaRPr lang="en-GB" sz="1400" b="1" dirty="0">
              <a:solidFill>
                <a:srgbClr val="FF0000"/>
              </a:solidFill>
            </a:endParaRPr>
          </a:p>
          <a:p>
            <a:pPr marL="2114550" lvl="3" indent="-742950">
              <a:buFont typeface="+mj-lt"/>
              <a:buAutoNum type="arabicPeriod"/>
            </a:pPr>
            <a:r>
              <a:rPr lang="en-GB" sz="3600" b="1" dirty="0">
                <a:solidFill>
                  <a:srgbClr val="FF0000"/>
                </a:solidFill>
              </a:rPr>
              <a:t>Obey Parents (Proverbs 1:8-9) </a:t>
            </a:r>
          </a:p>
          <a:p>
            <a:pPr marL="1828800" lvl="3" indent="-457200">
              <a:buFont typeface="+mj-lt"/>
              <a:buAutoNum type="arabicPeriod"/>
            </a:pPr>
            <a:endParaRPr lang="en-GB" sz="2000" b="1" dirty="0">
              <a:solidFill>
                <a:srgbClr val="FF0000"/>
              </a:solidFill>
            </a:endParaRPr>
          </a:p>
          <a:p>
            <a:pPr marL="2114550" lvl="3" indent="-742950">
              <a:buFont typeface="+mj-lt"/>
              <a:buAutoNum type="arabicPeriod"/>
            </a:pPr>
            <a:r>
              <a:rPr lang="en-GB" sz="3600" b="1" dirty="0">
                <a:solidFill>
                  <a:srgbClr val="FF0000"/>
                </a:solidFill>
              </a:rPr>
              <a:t>Do not keep bad company (Proverbs 1:8-19)</a:t>
            </a:r>
          </a:p>
          <a:p>
            <a:pPr marL="1828800" lvl="3" indent="-457200">
              <a:buFont typeface="+mj-lt"/>
              <a:buAutoNum type="arabicPeriod"/>
            </a:pPr>
            <a:endParaRPr lang="en-GB" sz="2400" b="1" dirty="0">
              <a:solidFill>
                <a:srgbClr val="FF0000"/>
              </a:solidFill>
            </a:endParaRPr>
          </a:p>
          <a:p>
            <a:pPr marL="2114550" lvl="3" indent="-742950">
              <a:buFont typeface="+mj-lt"/>
              <a:buAutoNum type="arabicPeriod"/>
            </a:pPr>
            <a:r>
              <a:rPr lang="en-GB" sz="3600" b="1" dirty="0">
                <a:solidFill>
                  <a:srgbClr val="FF0000"/>
                </a:solidFill>
              </a:rPr>
              <a:t>Keep away from immorality and keep yourself sexually pure (Proverbs 5-7)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6B8814A-E345-56D2-9360-E5C8123D17BF}"/>
              </a:ext>
            </a:extLst>
          </p:cNvPr>
          <p:cNvSpPr txBox="1"/>
          <p:nvPr/>
        </p:nvSpPr>
        <p:spPr>
          <a:xfrm>
            <a:off x="0" y="93246"/>
            <a:ext cx="47825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3803BD"/>
                </a:solidFill>
              </a:rPr>
              <a:t>2. Wisdom for Young People </a:t>
            </a:r>
          </a:p>
        </p:txBody>
      </p:sp>
    </p:spTree>
    <p:extLst>
      <p:ext uri="{BB962C8B-B14F-4D97-AF65-F5344CB8AC3E}">
        <p14:creationId xmlns:p14="http://schemas.microsoft.com/office/powerpoint/2010/main" val="644194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228FE7-DD3F-BD6F-7331-1005BF74B7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B607D-2CA9-86DC-0D9D-B6DAF830F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 descr="A graph with blue and yellow lines&#10;&#10;Description automatically generated">
            <a:extLst>
              <a:ext uri="{FF2B5EF4-FFF2-40B4-BE49-F238E27FC236}">
                <a16:creationId xmlns:a16="http://schemas.microsoft.com/office/drawing/2014/main" id="{4C089A46-5D78-6D3C-0071-153E518960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33"/>
          <a:stretch/>
        </p:blipFill>
        <p:spPr bwMode="auto">
          <a:xfrm>
            <a:off x="1709317" y="0"/>
            <a:ext cx="8773366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258957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6F92EB-FB58-02DD-07A9-66F947542F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mmanuel Church Handsworth">
            <a:extLst>
              <a:ext uri="{FF2B5EF4-FFF2-40B4-BE49-F238E27FC236}">
                <a16:creationId xmlns:a16="http://schemas.microsoft.com/office/drawing/2014/main" id="{AC5EACC1-B7E4-474C-E568-06EEDB1782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5806" y="57150"/>
            <a:ext cx="3100387" cy="624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4F9D308-51CC-D012-E7E1-5E5F1A1988DD}"/>
              </a:ext>
            </a:extLst>
          </p:cNvPr>
          <p:cNvSpPr txBox="1"/>
          <p:nvPr/>
        </p:nvSpPr>
        <p:spPr>
          <a:xfrm>
            <a:off x="-407196" y="600451"/>
            <a:ext cx="12949239" cy="683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en-GB" sz="1100" b="1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3600" b="1" dirty="0"/>
              <a:t>Young people are to be “sober-minded” or “self controlled” Titus 2:6. How can they do this?</a:t>
            </a:r>
          </a:p>
          <a:p>
            <a:pPr lvl="1"/>
            <a:r>
              <a:rPr lang="en-GB" sz="1600" b="1" dirty="0"/>
              <a:t> </a:t>
            </a:r>
          </a:p>
          <a:p>
            <a:pPr marL="2114550" lvl="3" indent="-742950">
              <a:buFont typeface="+mj-lt"/>
              <a:buAutoNum type="arabicPeriod"/>
            </a:pPr>
            <a:r>
              <a:rPr lang="en-GB" sz="3600" b="1" dirty="0">
                <a:solidFill>
                  <a:srgbClr val="FF0000"/>
                </a:solidFill>
              </a:rPr>
              <a:t>Fear the Lord (Proverbs 1:7)</a:t>
            </a:r>
          </a:p>
          <a:p>
            <a:pPr marL="1828800" lvl="3" indent="-457200">
              <a:buFont typeface="+mj-lt"/>
              <a:buAutoNum type="arabicPeriod"/>
            </a:pPr>
            <a:endParaRPr lang="en-GB" sz="1200" b="1" dirty="0">
              <a:solidFill>
                <a:srgbClr val="FF0000"/>
              </a:solidFill>
            </a:endParaRPr>
          </a:p>
          <a:p>
            <a:pPr marL="2114550" lvl="3" indent="-742950">
              <a:buFont typeface="+mj-lt"/>
              <a:buAutoNum type="arabicPeriod"/>
            </a:pPr>
            <a:r>
              <a:rPr lang="en-GB" sz="3600" b="1" dirty="0">
                <a:solidFill>
                  <a:srgbClr val="FF0000"/>
                </a:solidFill>
              </a:rPr>
              <a:t>Obey Parents (Proverbs 1:8-9) </a:t>
            </a:r>
          </a:p>
          <a:p>
            <a:pPr marL="1828800" lvl="3" indent="-457200">
              <a:buFont typeface="+mj-lt"/>
              <a:buAutoNum type="arabicPeriod"/>
            </a:pPr>
            <a:endParaRPr lang="en-GB" sz="1400" b="1" dirty="0">
              <a:solidFill>
                <a:srgbClr val="FF0000"/>
              </a:solidFill>
            </a:endParaRPr>
          </a:p>
          <a:p>
            <a:pPr marL="2114550" lvl="3" indent="-742950">
              <a:buFont typeface="+mj-lt"/>
              <a:buAutoNum type="arabicPeriod"/>
            </a:pPr>
            <a:r>
              <a:rPr lang="en-GB" sz="3600" b="1" dirty="0">
                <a:solidFill>
                  <a:srgbClr val="FF0000"/>
                </a:solidFill>
              </a:rPr>
              <a:t>Do not keep bad company (Proverbs 1:8-19)</a:t>
            </a:r>
          </a:p>
          <a:p>
            <a:pPr marL="1828800" lvl="3" indent="-457200">
              <a:buFont typeface="+mj-lt"/>
              <a:buAutoNum type="arabicPeriod"/>
            </a:pPr>
            <a:endParaRPr lang="en-GB" sz="1100" b="1" dirty="0">
              <a:solidFill>
                <a:srgbClr val="FF0000"/>
              </a:solidFill>
            </a:endParaRPr>
          </a:p>
          <a:p>
            <a:pPr marL="2114550" lvl="3" indent="-742950">
              <a:buFont typeface="+mj-lt"/>
              <a:buAutoNum type="arabicPeriod"/>
            </a:pPr>
            <a:r>
              <a:rPr lang="en-GB" sz="3600" b="1" dirty="0">
                <a:solidFill>
                  <a:srgbClr val="FF0000"/>
                </a:solidFill>
              </a:rPr>
              <a:t>Keep away from immorality and keep yourself sexually pure (Proverbs 5-7)</a:t>
            </a:r>
          </a:p>
          <a:p>
            <a:pPr marL="2114550" lvl="3" indent="-742950">
              <a:buFont typeface="+mj-lt"/>
              <a:buAutoNum type="arabicPeriod"/>
            </a:pPr>
            <a:endParaRPr lang="en-GB" sz="1400" b="1" dirty="0">
              <a:solidFill>
                <a:srgbClr val="FF0000"/>
              </a:solidFill>
            </a:endParaRPr>
          </a:p>
          <a:p>
            <a:pPr marL="2114550" lvl="3" indent="-742950">
              <a:buFont typeface="+mj-lt"/>
              <a:buAutoNum type="arabicPeriod"/>
            </a:pPr>
            <a:r>
              <a:rPr lang="en-GB" sz="3600" b="1" dirty="0">
                <a:solidFill>
                  <a:srgbClr val="FF0000"/>
                </a:solidFill>
              </a:rPr>
              <a:t>Make Christ your role model (Romans 8:29, 1 Cor 11:1)</a:t>
            </a:r>
          </a:p>
          <a:p>
            <a:pPr marL="2114550" lvl="3" indent="-742950">
              <a:buFont typeface="+mj-lt"/>
              <a:buAutoNum type="arabicPeriod"/>
            </a:pPr>
            <a:endParaRPr lang="en-GB" sz="3600" b="1" dirty="0">
              <a:solidFill>
                <a:srgbClr val="FF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0D54CF5-8949-D5C4-2B5E-5C3D8643F12F}"/>
              </a:ext>
            </a:extLst>
          </p:cNvPr>
          <p:cNvSpPr txBox="1"/>
          <p:nvPr/>
        </p:nvSpPr>
        <p:spPr>
          <a:xfrm>
            <a:off x="0" y="113188"/>
            <a:ext cx="47825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3803BD"/>
                </a:solidFill>
              </a:rPr>
              <a:t>2. Wisdom for Young People </a:t>
            </a:r>
          </a:p>
        </p:txBody>
      </p:sp>
    </p:spTree>
    <p:extLst>
      <p:ext uri="{BB962C8B-B14F-4D97-AF65-F5344CB8AC3E}">
        <p14:creationId xmlns:p14="http://schemas.microsoft.com/office/powerpoint/2010/main" val="877266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2298</TotalTime>
  <Words>189</Words>
  <Application>Microsoft Office PowerPoint</Application>
  <PresentationFormat>Widescreen</PresentationFormat>
  <Paragraphs>41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Juge Ram</dc:creator>
  <cp:lastModifiedBy>Juge Ram</cp:lastModifiedBy>
  <cp:revision>61</cp:revision>
  <dcterms:created xsi:type="dcterms:W3CDTF">2024-10-11T14:11:13Z</dcterms:created>
  <dcterms:modified xsi:type="dcterms:W3CDTF">2024-12-15T09:13:46Z</dcterms:modified>
</cp:coreProperties>
</file>