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5" r:id="rId3"/>
    <p:sldId id="268" r:id="rId4"/>
    <p:sldId id="267" r:id="rId5"/>
    <p:sldId id="269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7D7F7-CE80-46F8-9207-9B95833C9F1A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6BAA5-D577-4D11-A971-7CA48BF90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9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6BAA5-D577-4D11-A971-7CA48BF90E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E9C35-658C-D272-50A4-04B5B21C4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00076E-0C6E-EA61-86E2-A740DDF0D3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FF32F9-B3C2-06F9-F377-F206F100E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68624-E367-23F3-8ADF-D0DA17DC37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46BAA5-D577-4D11-A971-7CA48BF90E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1281111" y="2334994"/>
            <a:ext cx="962977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Reading: </a:t>
            </a:r>
          </a:p>
          <a:p>
            <a:pPr algn="ctr"/>
            <a:r>
              <a:rPr lang="en-GB" sz="5400" dirty="0"/>
              <a:t>Titus </a:t>
            </a:r>
            <a:r>
              <a:rPr lang="en-GB" sz="4800" dirty="0"/>
              <a:t>(</a:t>
            </a:r>
            <a:r>
              <a:rPr lang="pa-IN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ਤੀਤੁਸ</a:t>
            </a:r>
            <a:r>
              <a:rPr lang="en-GB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5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800" dirty="0"/>
              <a:t>2:6</a:t>
            </a:r>
            <a:endParaRPr lang="en-GB" sz="5400" dirty="0"/>
          </a:p>
          <a:p>
            <a:pPr algn="ctr"/>
            <a:r>
              <a:rPr lang="en-GB" sz="5400" dirty="0"/>
              <a:t>Proverbs</a:t>
            </a:r>
            <a:r>
              <a:rPr lang="en-GB" sz="4800" dirty="0"/>
              <a:t> (</a:t>
            </a:r>
            <a:r>
              <a:rPr lang="pa-IN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ਕਹਾਉਤਾਂ</a:t>
            </a:r>
            <a:r>
              <a:rPr lang="en-GB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4400" dirty="0"/>
              <a:t> 1:7-19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D90FB-88A8-69E7-70B2-82BDB324E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E01522A2-FC9E-6FD9-EC65-EDE0DB959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59A4C-A446-B86D-1E69-AB3A54D2D067}"/>
              </a:ext>
            </a:extLst>
          </p:cNvPr>
          <p:cNvSpPr txBox="1"/>
          <p:nvPr/>
        </p:nvSpPr>
        <p:spPr>
          <a:xfrm>
            <a:off x="1" y="835982"/>
            <a:ext cx="1190625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400" b="1" dirty="0"/>
              <a:t>What changes do teenagers undergo during Puberty</a:t>
            </a:r>
          </a:p>
          <a:p>
            <a:pPr lvl="1"/>
            <a:endParaRPr lang="en-GB" b="1" dirty="0"/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Physical changes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Emotional and Psychological changes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Cognitive, mental changes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500" b="1" dirty="0"/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6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D0664-652D-0A0A-C775-1CAE356DD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B8A23422-772F-02F7-75C6-D6FA72016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85725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E7C59F-8892-BD2A-45F9-6DCB6DFB64EC}"/>
              </a:ext>
            </a:extLst>
          </p:cNvPr>
          <p:cNvSpPr txBox="1"/>
          <p:nvPr/>
        </p:nvSpPr>
        <p:spPr>
          <a:xfrm>
            <a:off x="0" y="758288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400" b="1" dirty="0"/>
              <a:t>What are the challenges and dangers Puberty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Peer Pressure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Body image issues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Technology addiction 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Mental health problems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</a:endParaRPr>
          </a:p>
          <a:p>
            <a:pPr lvl="3"/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9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9A4DE-7BC2-EBFE-3B47-5174551C5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4615E1B4-97B3-BF10-83DE-6DD201623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32D72-A7D7-7979-D7DB-A06358F91E6F}"/>
              </a:ext>
            </a:extLst>
          </p:cNvPr>
          <p:cNvSpPr txBox="1"/>
          <p:nvPr/>
        </p:nvSpPr>
        <p:spPr>
          <a:xfrm>
            <a:off x="-407196" y="600451"/>
            <a:ext cx="12949239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11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/>
              <a:t>Young people are to be “sober-minded” or “self controlled” Titus 2:6. How can they do this?</a:t>
            </a:r>
          </a:p>
          <a:p>
            <a:pPr lvl="1"/>
            <a:r>
              <a:rPr lang="en-GB" sz="1600" b="1" dirty="0"/>
              <a:t> 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Fear the Lord (Proverbs 1:7)</a:t>
            </a:r>
          </a:p>
          <a:p>
            <a:pPr marL="1828800" lvl="3" indent="-457200">
              <a:buFont typeface="+mj-lt"/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Obey Parents (Proverbs 1:8-9) </a:t>
            </a:r>
          </a:p>
          <a:p>
            <a:pPr marL="1828800" lvl="3" indent="-457200"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Do not keep bad company (Proverbs 1:8-19)</a:t>
            </a:r>
          </a:p>
          <a:p>
            <a:pPr marL="1828800" lvl="3" indent="-457200">
              <a:buFont typeface="+mj-lt"/>
              <a:buAutoNum type="arabicPeriod"/>
            </a:pPr>
            <a:endParaRPr lang="en-GB" sz="24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Keep away from immorality and keep yourself sexually pure (Proverbs 5-7)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B8814A-E345-56D2-9360-E5C8123D17BF}"/>
              </a:ext>
            </a:extLst>
          </p:cNvPr>
          <p:cNvSpPr txBox="1"/>
          <p:nvPr/>
        </p:nvSpPr>
        <p:spPr>
          <a:xfrm>
            <a:off x="0" y="93246"/>
            <a:ext cx="478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3803BD"/>
                </a:solidFill>
              </a:rPr>
              <a:t>2. Wisdom for Young People </a:t>
            </a:r>
          </a:p>
        </p:txBody>
      </p:sp>
    </p:spTree>
    <p:extLst>
      <p:ext uri="{BB962C8B-B14F-4D97-AF65-F5344CB8AC3E}">
        <p14:creationId xmlns:p14="http://schemas.microsoft.com/office/powerpoint/2010/main" val="6441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8FE7-DD3F-BD6F-7331-1005BF74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607D-2CA9-86DC-0D9D-B6DAF830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graph with blue and yellow lines&#10;&#10;Description automatically generated">
            <a:extLst>
              <a:ext uri="{FF2B5EF4-FFF2-40B4-BE49-F238E27FC236}">
                <a16:creationId xmlns:a16="http://schemas.microsoft.com/office/drawing/2014/main" id="{4C089A46-5D78-6D3C-0071-153E51896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3"/>
          <a:stretch/>
        </p:blipFill>
        <p:spPr bwMode="auto">
          <a:xfrm>
            <a:off x="1709317" y="0"/>
            <a:ext cx="877336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89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F92EB-FB58-02DD-07A9-66F947542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AC5EACC1-B7E4-474C-E568-06EEDB178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F9D308-51CC-D012-E7E1-5E5F1A1988DD}"/>
              </a:ext>
            </a:extLst>
          </p:cNvPr>
          <p:cNvSpPr txBox="1"/>
          <p:nvPr/>
        </p:nvSpPr>
        <p:spPr>
          <a:xfrm>
            <a:off x="-407196" y="600451"/>
            <a:ext cx="12949239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11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600" b="1" dirty="0"/>
              <a:t>Young people are to be “sober-minded” or “self controlled” Titus 2:6. How can they do this?</a:t>
            </a:r>
          </a:p>
          <a:p>
            <a:pPr lvl="1"/>
            <a:r>
              <a:rPr lang="en-GB" sz="1600" b="1" dirty="0"/>
              <a:t> </a:t>
            </a: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Fear the Lord (Proverbs 1:7)</a:t>
            </a:r>
          </a:p>
          <a:p>
            <a:pPr marL="1828800" lvl="3" indent="-4572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Obey Parents (Proverbs 1:8-9) </a:t>
            </a:r>
          </a:p>
          <a:p>
            <a:pPr marL="1828800" lvl="3" indent="-457200">
              <a:buFont typeface="+mj-lt"/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Do not keep bad company (Proverbs 1:8-19)</a:t>
            </a:r>
          </a:p>
          <a:p>
            <a:pPr marL="1828800" lvl="3" indent="-457200">
              <a:buFont typeface="+mj-lt"/>
              <a:buAutoNum type="arabicPeriod"/>
            </a:pPr>
            <a:endParaRPr lang="en-GB" sz="11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Keep away from immorality and keep yourself sexually pure (Proverbs 5-7)</a:t>
            </a:r>
          </a:p>
          <a:p>
            <a:pPr marL="2114550" lvl="3" indent="-742950">
              <a:buFont typeface="+mj-lt"/>
              <a:buAutoNum type="arabicPeriod"/>
            </a:pPr>
            <a:endParaRPr lang="en-GB" sz="1400" b="1" dirty="0">
              <a:solidFill>
                <a:srgbClr val="FF0000"/>
              </a:solidFill>
            </a:endParaRPr>
          </a:p>
          <a:p>
            <a:pPr marL="2114550" lvl="3" indent="-742950">
              <a:buFont typeface="+mj-lt"/>
              <a:buAutoNum type="arabicPeriod"/>
            </a:pPr>
            <a:r>
              <a:rPr lang="en-GB" sz="3600" b="1" dirty="0">
                <a:solidFill>
                  <a:srgbClr val="FF0000"/>
                </a:solidFill>
              </a:rPr>
              <a:t>Make Christ your role model (Romans 8:29, 1 Cor 11:1)</a:t>
            </a:r>
          </a:p>
          <a:p>
            <a:pPr marL="2114550" lvl="3" indent="-742950">
              <a:buFont typeface="+mj-lt"/>
              <a:buAutoNum type="arabicPeriod"/>
            </a:pP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D54CF5-8949-D5C4-2B5E-5C3D8643F12F}"/>
              </a:ext>
            </a:extLst>
          </p:cNvPr>
          <p:cNvSpPr txBox="1"/>
          <p:nvPr/>
        </p:nvSpPr>
        <p:spPr>
          <a:xfrm>
            <a:off x="0" y="113188"/>
            <a:ext cx="4782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3803BD"/>
                </a:solidFill>
              </a:rPr>
              <a:t>2. Wisdom for Young People </a:t>
            </a:r>
          </a:p>
        </p:txBody>
      </p:sp>
    </p:spTree>
    <p:extLst>
      <p:ext uri="{BB962C8B-B14F-4D97-AF65-F5344CB8AC3E}">
        <p14:creationId xmlns:p14="http://schemas.microsoft.com/office/powerpoint/2010/main" val="877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189</Words>
  <Application>Microsoft Office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61</cp:revision>
  <dcterms:created xsi:type="dcterms:W3CDTF">2024-10-11T14:11:13Z</dcterms:created>
  <dcterms:modified xsi:type="dcterms:W3CDTF">2024-12-15T09:13:46Z</dcterms:modified>
</cp:coreProperties>
</file>