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3BD"/>
    <a:srgbClr val="1F0395"/>
    <a:srgbClr val="2B0098"/>
    <a:srgbClr val="EC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2003-06C7-494A-3F30-98521258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32BF7-5F32-1552-C8C4-4E78AC2EF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4697-ABED-FC82-9EDB-FE46811E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A8A3-1397-641E-892D-D8FF0592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FF9C9-7D03-3896-8E53-7324B46E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CFA5-FBD5-E325-0A12-EE9FCA0F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79D28-C97D-6BF7-9F53-CA9364A1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082F-9395-61B8-3930-8484BCC6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59CC-2056-33D5-D175-AD204F7F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A338-341F-BD37-EF52-689F8F7D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4F4BB-A01E-5577-3B4C-FE650E1FD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0BC5D-8BCC-67D0-6B11-472EFEBA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19DF7-E5E1-2BA7-C1D6-7ABF1537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BFE6-26B7-9E5B-AB8B-1D8DEE73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3AC5D-5C4F-DAA5-B9D6-0423D4D3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A08A-7C4D-EA60-F944-F971CF70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90E7-3591-C9D7-958C-3D546B30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657C-8CF9-FC09-D123-E942D58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F0F12-9C0B-F98D-EC56-C3D8339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A10B-8E08-6098-2965-B938A986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0B8B-8189-8C84-737A-1C0D3602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F25C-1220-BEE6-AFAF-144459AB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BC52-6339-3C46-75D3-D0DBBB8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FCDF-AC2E-04F2-3DED-F1D0665A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E72AC-BBC6-BBCC-9A40-C2F33B67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634-E054-6992-DE5E-B63D61F4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D9641-E4BC-75CC-4DC8-CF3D4CC7E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F1A4B-BFDC-7039-6264-DB8C3D40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02E45-86BE-9C7A-E21E-81BF714E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13675-0BB5-5EA7-2A9F-71CB550C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1C232-044F-0BA2-C60C-BC832C42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1628-93DF-461C-45E2-019605BB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495C6-1AF8-C2EF-CB93-B5AD8536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0BA7C-43E9-7AF0-B61B-2D445545F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CCC8C-0D48-B489-2C70-EC1FD9F89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8A8CC-A7B0-218F-C8AB-B2850F28B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20A5-72CD-FD5B-EA0C-8168A50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BDA56-5737-AFBF-622B-FA3FD953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F73F3-E323-53FA-47A4-7F6B641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D8B4-3B51-A46E-8337-1462D819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1F19B-30FE-9797-A8E8-58F39E5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A0E66-2523-99C9-B3E4-DB150DD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BE0A-C1F6-2003-2402-01BFA60E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6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F8931-F251-7482-358A-28E32EBF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02813-6680-E9EB-894E-5CFC6AE6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B745B-FFC1-F4F0-62C4-32C1F1D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5A2B-6992-5FD9-67C5-DC2901AB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BF83-9723-E155-63CE-D8BECB9F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E85AD-F636-251F-1A8B-FF6E4C095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B2585-E5C3-BDA4-1F19-163FFFCE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867B7-5CC0-F16E-1708-1DACC8D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807C6-A204-5543-F9A6-9784F1E7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0A7C-FBEB-9936-17A3-032C5E10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20F59-7BF8-2867-3361-B3198AD99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D12DA-C475-C128-92A2-7194CC73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AE1A-79BE-EDF3-E16E-3AA0A3F1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21F85-28B4-8C7A-9E66-A8B025AF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2FC0-4F66-9913-C5C6-8F9F621E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F765A-93D7-26C3-6D6A-384EFDD8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961F7-2E06-96B3-F521-DACA203D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42B7-30AC-E92D-741D-7BF837DC6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1677-679C-B75F-D2F7-6029635E2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01A2-EC13-BCF9-8978-CB027E63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1971676" y="2334994"/>
            <a:ext cx="848677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Reading</a:t>
            </a:r>
          </a:p>
          <a:p>
            <a:pPr algn="ctr"/>
            <a:r>
              <a:rPr lang="en-GB" sz="5400" dirty="0"/>
              <a:t>Exodus 2:11-15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3495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9A4DE-7BC2-EBFE-3B47-5174551C5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4615E1B4-97B3-BF10-83DE-6DD201623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23825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532D72-A7D7-7979-D7DB-A06358F91E6F}"/>
              </a:ext>
            </a:extLst>
          </p:cNvPr>
          <p:cNvSpPr txBox="1"/>
          <p:nvPr/>
        </p:nvSpPr>
        <p:spPr>
          <a:xfrm>
            <a:off x="-200025" y="939263"/>
            <a:ext cx="1219200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1100" b="1" dirty="0"/>
          </a:p>
          <a:p>
            <a:pPr marL="1200150" lvl="1" indent="-742950">
              <a:buAutoNum type="arabicParenBoth"/>
            </a:pPr>
            <a:r>
              <a:rPr lang="en-GB" sz="5400" b="1" dirty="0"/>
              <a:t> Moses Training from his mother</a:t>
            </a:r>
          </a:p>
          <a:p>
            <a:pPr marL="1200150" lvl="1" indent="-742950">
              <a:buAutoNum type="arabicParenBoth"/>
            </a:pPr>
            <a:endParaRPr lang="en-GB" sz="5400" b="1" dirty="0"/>
          </a:p>
          <a:p>
            <a:pPr marL="1200150" lvl="1" indent="-742950">
              <a:buAutoNum type="arabicParenBoth"/>
            </a:pPr>
            <a:r>
              <a:rPr lang="en-GB" sz="5400" b="1" dirty="0"/>
              <a:t> Moses Training in Egypt </a:t>
            </a:r>
          </a:p>
          <a:p>
            <a:pPr marL="1200150" lvl="1" indent="-742950">
              <a:buAutoNum type="arabicParenBoth"/>
            </a:pPr>
            <a:endParaRPr lang="en-GB" sz="5400" b="1" dirty="0"/>
          </a:p>
          <a:p>
            <a:pPr marL="1200150" lvl="1" indent="-742950">
              <a:buAutoNum type="arabicParenBoth"/>
            </a:pPr>
            <a:r>
              <a:rPr lang="en-GB" sz="5400" b="1" dirty="0"/>
              <a:t> Moses Training in the desert 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6441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20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Juge Ram</dc:creator>
  <cp:lastModifiedBy>Juge Ram</cp:lastModifiedBy>
  <cp:revision>54</cp:revision>
  <dcterms:created xsi:type="dcterms:W3CDTF">2024-10-11T14:11:13Z</dcterms:created>
  <dcterms:modified xsi:type="dcterms:W3CDTF">2024-12-08T16:21:10Z</dcterms:modified>
</cp:coreProperties>
</file>