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6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803BD"/>
    <a:srgbClr val="1F0395"/>
    <a:srgbClr val="2B0098"/>
    <a:srgbClr val="ECE7E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91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F52003-06C7-494A-3F30-98521258068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1E32BF7-5F32-1552-C8C4-4E78AC2EF11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DD4697-ABED-FC82-9EDB-FE46811E32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1ECB28-CA8A-4B17-AA25-EDAEB3DD8204}" type="datetimeFigureOut">
              <a:rPr lang="en-GB" smtClean="0"/>
              <a:t>08/12/2024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17A8A3-1397-641E-892D-D8FF059247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2FF9C9-7D03-3896-8E53-7324B46EA3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E6779-3F85-45FF-9F59-3413BEA0CF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49605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09CFA5-FBD5-E325-0A12-EE9FCA0F96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8379D28-C97D-6BF7-9F53-CA9364A12F6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29082F-9395-61B8-3930-8484BCC608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1ECB28-CA8A-4B17-AA25-EDAEB3DD8204}" type="datetimeFigureOut">
              <a:rPr lang="en-GB" smtClean="0"/>
              <a:t>08/12/2024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C359CC-2056-33D5-D175-AD204F7FB4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79A338-341F-BD37-EF52-689F8F7D09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E6779-3F85-45FF-9F59-3413BEA0CF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9753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314F4BB-A01E-5577-3B4C-FE650E1FD4F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2E0BC5D-8BCC-67D0-6B11-472EFEBA2EE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519DF7-E5E1-2BA7-C1D6-7ABF15374E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1ECB28-CA8A-4B17-AA25-EDAEB3DD8204}" type="datetimeFigureOut">
              <a:rPr lang="en-GB" smtClean="0"/>
              <a:t>08/12/2024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0FBFE6-26B7-9E5B-AB8B-1D8DEE7395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A3AC5D-5C4F-DAA5-B9D6-0423D4D39E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E6779-3F85-45FF-9F59-3413BEA0CF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72925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57A08A-7C4D-EA60-F944-F971CF70A4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8490E7-3591-C9D7-958C-3D546B30ED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28657C-8CF9-FC09-D123-E942D589FF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1ECB28-CA8A-4B17-AA25-EDAEB3DD8204}" type="datetimeFigureOut">
              <a:rPr lang="en-GB" smtClean="0"/>
              <a:t>08/12/2024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6F0F12-9C0B-F98D-EC56-C3D8339F3C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DEA10B-8E08-6098-2965-B938A98678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E6779-3F85-45FF-9F59-3413BEA0CF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394021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700B8B-8189-8C84-737A-1C0D36023A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AEEF25C-1220-BEE6-AFAF-144459AB928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6FBC52-6339-3C46-75D3-D0DBBB85B5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1ECB28-CA8A-4B17-AA25-EDAEB3DD8204}" type="datetimeFigureOut">
              <a:rPr lang="en-GB" smtClean="0"/>
              <a:t>08/12/2024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53FCDF-AC2E-04F2-3DED-F1D0665AD1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AE72AC-BBC6-BBCC-9A40-C2F33B6730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E6779-3F85-45FF-9F59-3413BEA0CF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68862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019634-E054-6992-DE5E-B63D61F4F3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2D9641-E4BC-75CC-4DC8-CF3D4CC7E2B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A3F1A4B-BFDC-7039-6264-DB8C3D40554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D802E45-86BE-9C7A-E21E-81BF714ED3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1ECB28-CA8A-4B17-AA25-EDAEB3DD8204}" type="datetimeFigureOut">
              <a:rPr lang="en-GB" smtClean="0"/>
              <a:t>08/12/2024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4A13675-0BB5-5EA7-2A9F-71CB550CB5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0C1C232-044F-0BA2-C60C-BC832C428E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E6779-3F85-45FF-9F59-3413BEA0CF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44821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EF1628-93DF-461C-45E2-019605BBB2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BA495C6-1AF8-C2EF-CB93-B5AD8536E6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8E0BA7C-43E9-7AF0-B61B-2D445545F29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ABCCC8C-0D48-B489-2C70-EC1FD9F89EC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528A8CC-A7B0-218F-C8AB-B2850F28B24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B0120A5-72CD-FD5B-EA0C-8168A508A9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1ECB28-CA8A-4B17-AA25-EDAEB3DD8204}" type="datetimeFigureOut">
              <a:rPr lang="en-GB" smtClean="0"/>
              <a:t>08/12/2024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51BDA56-5737-AFBF-622B-FA3FD9532E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31F73F3-E323-53FA-47A4-7F6B641956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E6779-3F85-45FF-9F59-3413BEA0CF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0348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A2D8B4-3B51-A46E-8337-1462D8196C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791F19B-30FE-9797-A8E8-58F39E5744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1ECB28-CA8A-4B17-AA25-EDAEB3DD8204}" type="datetimeFigureOut">
              <a:rPr lang="en-GB" smtClean="0"/>
              <a:t>08/12/2024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4EA0E66-2523-99C9-B3E4-DB150DD97A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2C8BE0A-C1F6-2003-2402-01BFA60E43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E6779-3F85-45FF-9F59-3413BEA0CF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086633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5BF8931-F251-7482-358A-28E32EBF25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1ECB28-CA8A-4B17-AA25-EDAEB3DD8204}" type="datetimeFigureOut">
              <a:rPr lang="en-GB" smtClean="0"/>
              <a:t>08/12/2024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EA02813-6680-E9EB-894E-5CFC6AE6C3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85B745B-FFC1-F4F0-62C4-32C1F1D967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E6779-3F85-45FF-9F59-3413BEA0CF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50626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755A2B-6992-5FD9-67C5-DC2901AB25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B5BF83-9723-E155-63CE-D8BECB9F93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5FE85AD-F636-251F-1A8B-FF6E4C09539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11B2585-E5C3-BDA4-1F19-163FFFCE65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1ECB28-CA8A-4B17-AA25-EDAEB3DD8204}" type="datetimeFigureOut">
              <a:rPr lang="en-GB" smtClean="0"/>
              <a:t>08/12/2024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6B867B7-5CC0-F16E-1708-1DACC8D659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75807C6-A204-5543-F9A6-9784F1E789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E6779-3F85-45FF-9F59-3413BEA0CF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66754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370A7C-FBEB-9936-17A3-032C5E1041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E020F59-7BF8-2867-3361-B3198AD99E0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32D12DA-C475-C128-92A2-7194CC73E8E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9AAAE1A-79BE-EDF3-E16E-3AA0A3F1C1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1ECB28-CA8A-4B17-AA25-EDAEB3DD8204}" type="datetimeFigureOut">
              <a:rPr lang="en-GB" smtClean="0"/>
              <a:t>08/12/2024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4D21F85-28B4-8C7A-9E66-A8B025AF88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91A2FC0-4F66-9913-C5C6-8F9F621EEF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E6779-3F85-45FF-9F59-3413BEA0CF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28923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F7F765A-93D7-26C3-6D6A-384EFDD834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EE961F7-2E06-96B3-F521-DACA203DB0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C942B7-30AC-E92D-741D-7BF837DC6B1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01ECB28-CA8A-4B17-AA25-EDAEB3DD8204}" type="datetimeFigureOut">
              <a:rPr lang="en-GB" smtClean="0"/>
              <a:t>08/12/2024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C31677-679C-B75F-D2F7-6029635E2BE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2901A2-EC13-BCF9-8978-CB027E6334D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AAE6779-3F85-45FF-9F59-3413BEA0CF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078008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Emmanuel Church Handsworth">
            <a:extLst>
              <a:ext uri="{FF2B5EF4-FFF2-40B4-BE49-F238E27FC236}">
                <a16:creationId xmlns:a16="http://schemas.microsoft.com/office/drawing/2014/main" id="{6F37B22A-A230-D854-489A-1912BC3F227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45806" y="171450"/>
            <a:ext cx="3100387" cy="6249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FF8A4694-64C8-A504-43FD-3DC6C941C47C}"/>
              </a:ext>
            </a:extLst>
          </p:cNvPr>
          <p:cNvSpPr txBox="1"/>
          <p:nvPr/>
        </p:nvSpPr>
        <p:spPr>
          <a:xfrm>
            <a:off x="1971676" y="2334994"/>
            <a:ext cx="8486774" cy="15388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b="1" dirty="0"/>
              <a:t>Reading</a:t>
            </a:r>
          </a:p>
          <a:p>
            <a:pPr algn="ctr"/>
            <a:r>
              <a:rPr lang="en-GB" sz="5400" dirty="0"/>
              <a:t>Exodus 2:11-15</a:t>
            </a:r>
            <a:endParaRPr lang="en-GB" sz="4800" dirty="0"/>
          </a:p>
        </p:txBody>
      </p:sp>
    </p:spTree>
    <p:extLst>
      <p:ext uri="{BB962C8B-B14F-4D97-AF65-F5344CB8AC3E}">
        <p14:creationId xmlns:p14="http://schemas.microsoft.com/office/powerpoint/2010/main" val="15349513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5B9A4DE-7BC2-EBFE-3B47-5174551C5C7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Emmanuel Church Handsworth">
            <a:extLst>
              <a:ext uri="{FF2B5EF4-FFF2-40B4-BE49-F238E27FC236}">
                <a16:creationId xmlns:a16="http://schemas.microsoft.com/office/drawing/2014/main" id="{4615E1B4-97B3-BF10-83DE-6DD2016230F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45806" y="123825"/>
            <a:ext cx="3100387" cy="6249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01532D72-A7D7-7979-D7DB-A06358F91E6F}"/>
              </a:ext>
            </a:extLst>
          </p:cNvPr>
          <p:cNvSpPr txBox="1"/>
          <p:nvPr/>
        </p:nvSpPr>
        <p:spPr>
          <a:xfrm>
            <a:off x="-200025" y="939263"/>
            <a:ext cx="12192000" cy="44165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endParaRPr lang="en-GB" sz="1100" b="1" dirty="0"/>
          </a:p>
          <a:p>
            <a:pPr marL="1200150" lvl="1" indent="-742950">
              <a:buAutoNum type="arabicParenBoth"/>
            </a:pPr>
            <a:r>
              <a:rPr lang="en-GB" sz="5400" b="1" dirty="0"/>
              <a:t> Moses Training from his mother</a:t>
            </a:r>
          </a:p>
          <a:p>
            <a:pPr marL="1200150" lvl="1" indent="-742950">
              <a:buAutoNum type="arabicParenBoth"/>
            </a:pPr>
            <a:endParaRPr lang="en-GB" sz="5400" b="1" dirty="0"/>
          </a:p>
          <a:p>
            <a:pPr marL="1200150" lvl="1" indent="-742950">
              <a:buAutoNum type="arabicParenBoth"/>
            </a:pPr>
            <a:r>
              <a:rPr lang="en-GB" sz="5400" b="1" dirty="0"/>
              <a:t> Moses Training in Egypt </a:t>
            </a:r>
          </a:p>
          <a:p>
            <a:pPr marL="1200150" lvl="1" indent="-742950">
              <a:buAutoNum type="arabicParenBoth"/>
            </a:pPr>
            <a:endParaRPr lang="en-GB" sz="5400" b="1" dirty="0"/>
          </a:p>
          <a:p>
            <a:pPr marL="1200150" lvl="1" indent="-742950">
              <a:buAutoNum type="arabicParenBoth"/>
            </a:pPr>
            <a:r>
              <a:rPr lang="en-GB" sz="5400" b="1" dirty="0"/>
              <a:t> Moses Training in the desert </a:t>
            </a:r>
            <a:endParaRPr lang="en-GB" sz="6600" b="1" dirty="0"/>
          </a:p>
        </p:txBody>
      </p:sp>
    </p:spTree>
    <p:extLst>
      <p:ext uri="{BB962C8B-B14F-4D97-AF65-F5344CB8AC3E}">
        <p14:creationId xmlns:p14="http://schemas.microsoft.com/office/powerpoint/2010/main" val="6441948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1849</TotalTime>
  <Words>20</Words>
  <Application>Microsoft Office PowerPoint</Application>
  <PresentationFormat>Widescreen</PresentationFormat>
  <Paragraphs>8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Aptos</vt:lpstr>
      <vt:lpstr>Aptos Display</vt:lpstr>
      <vt:lpstr>Arial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Juge Ram</dc:creator>
  <cp:lastModifiedBy>Juge Ram</cp:lastModifiedBy>
  <cp:revision>54</cp:revision>
  <dcterms:created xsi:type="dcterms:W3CDTF">2024-10-11T14:11:13Z</dcterms:created>
  <dcterms:modified xsi:type="dcterms:W3CDTF">2024-12-08T16:21:10Z</dcterms:modified>
</cp:coreProperties>
</file>