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3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15804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0" y="2413337"/>
            <a:ext cx="12191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James (</a:t>
            </a:r>
            <a:r>
              <a:rPr lang="pa-IN" sz="5400" dirty="0"/>
              <a:t>ਯਾਕੂਬ</a:t>
            </a:r>
            <a:r>
              <a:rPr lang="en-GB" sz="6000" dirty="0"/>
              <a:t>) 4:1-10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00" y="-10308"/>
            <a:ext cx="3302599" cy="66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C6E35-EFBE-0C6B-9F41-1859960AF06C}"/>
              </a:ext>
            </a:extLst>
          </p:cNvPr>
          <p:cNvSpPr txBox="1"/>
          <p:nvPr/>
        </p:nvSpPr>
        <p:spPr>
          <a:xfrm>
            <a:off x="0" y="713001"/>
            <a:ext cx="12192000" cy="6151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(1) </a:t>
            </a: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do we humble ourselves in order to solve conflicts  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AutoNum type="romanLcParenBoth"/>
            </a:pPr>
            <a:r>
              <a:rPr lang="en-GB" sz="3200" b="1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must submit to God (4:7a)  </a:t>
            </a:r>
          </a:p>
          <a:p>
            <a:pPr marL="1371600" lvl="2" indent="-4572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are to stop resisting God, put away our pride and obey Him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AutoNum type="romanLcParenBoth" startAt="2"/>
            </a:pPr>
            <a:r>
              <a:rPr lang="en-GB" sz="32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must resist the devil (4:7b) </a:t>
            </a:r>
          </a:p>
          <a:p>
            <a:pPr marL="1371600" lvl="2" indent="-4572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Resist Satan with God’s Word and He will flee </a:t>
            </a:r>
          </a:p>
          <a:p>
            <a:pPr lvl="1">
              <a:lnSpc>
                <a:spcPts val="3200"/>
              </a:lnSpc>
              <a:spcAft>
                <a:spcPts val="800"/>
              </a:spcAft>
            </a:pPr>
            <a:r>
              <a:rPr lang="en-GB" sz="32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(iii) We must draw near to God (4:8a)</a:t>
            </a:r>
          </a:p>
          <a:p>
            <a:pPr marL="1371600" lvl="2" indent="-4572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Restore fellowship with God  </a:t>
            </a:r>
          </a:p>
          <a:p>
            <a:pPr lvl="1">
              <a:lnSpc>
                <a:spcPts val="3200"/>
              </a:lnSpc>
              <a:spcAft>
                <a:spcPts val="800"/>
              </a:spcAft>
            </a:pPr>
            <a:r>
              <a:rPr lang="en-GB" sz="32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(iv) We must repent of our sins (4:8b – 9) </a:t>
            </a:r>
          </a:p>
          <a:p>
            <a:pPr marL="1371600" lvl="2" indent="-4572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Lament, mourn, weep over our sins </a:t>
            </a:r>
          </a:p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(2) </a:t>
            </a:r>
            <a:r>
              <a:rPr lang="en-GB" sz="3600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will God do in response to our humility </a:t>
            </a:r>
          </a:p>
          <a:p>
            <a:pPr lvl="1">
              <a:lnSpc>
                <a:spcPts val="3200"/>
              </a:lnSpc>
              <a:spcAft>
                <a:spcPts val="800"/>
              </a:spcAft>
            </a:pPr>
            <a:r>
              <a:rPr lang="en-GB" sz="32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will lift us up (4:10) </a:t>
            </a:r>
          </a:p>
          <a:p>
            <a:pPr marL="1371600" lvl="2" indent="-4572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will know God’s grace reaching us and helping us </a:t>
            </a: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1673</TotalTime>
  <Words>127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33</cp:revision>
  <dcterms:created xsi:type="dcterms:W3CDTF">2026-03-07T11:36:35Z</dcterms:created>
  <dcterms:modified xsi:type="dcterms:W3CDTF">2026-05-24T08:08:56Z</dcterms:modified>
</cp:coreProperties>
</file>