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9" r:id="rId4"/>
    <p:sldId id="270" r:id="rId5"/>
    <p:sldId id="271" r:id="rId6"/>
    <p:sldId id="27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4539-6AB5-3B73-73B9-DAB75460F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C2675-D7E0-61C6-10F9-A00E9B3E7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D4C75-9033-3B26-7CAB-F6A8577F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2EF18-5BFF-382F-CD55-88897272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B8EC2-7DE2-63FB-D5CE-D169A9E22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6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41A9-0840-FFF5-12DC-58D1FB3E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F08AC-0589-D151-A25A-33D6EFAE5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A9155-BD52-82BF-BDBD-87E8BA6F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049D2-5AA6-9F0E-182B-83AE133E4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E966E-F820-0DD2-88FF-262BDC1F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21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7F2D5-3BFA-A38A-EAAE-9436A440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C4F56-8BCB-073C-DCBA-423ABB490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055C4-DB0D-7F89-CD99-9B03CE18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40504-F607-3A2C-EBCD-FA2B3F18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F20F3-9A40-E6C7-2299-17895D1A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8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4520A-FD03-81C3-37BD-31CD2F1B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B57DC-CDF2-D7F4-0EFA-BD54DFD8D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08CEC-4BD7-78FC-180F-5E6C36C7B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88677-063C-F034-C5DC-962893C2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294F5-41C1-4483-4FD6-2BE42403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C44BC-FA85-8C01-80A4-25F98A61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9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86DC-0BD4-3F30-8C79-5CC206E5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1BFB7-FC9F-5A2C-4BF5-E224E42E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53056-E37F-C76A-5B98-27DC97BE9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B40970-8AD7-0D08-5E93-91E9CDB94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1E3E2-15E3-202F-9D14-70E539CFC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08E4A-74D7-0A18-B0BA-64C31446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E1756-E922-372A-D586-08152BD2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EE3917-5F14-3126-B39E-842B21C2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12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7C90-865D-76C2-2078-61178707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9F37A6-EC63-C975-6E91-649323A1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E4CF67-9070-E3AB-8DC3-03CF0930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00E53-2CF5-8216-380C-069756BB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0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75D62-4DFF-FA6A-26D9-A7195A30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EABAD-3E15-8133-DE53-9AA87AD4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8F549-37C0-BB61-A1FE-CDA844C6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15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51EC-F831-D514-AEFE-750A661AF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A4459-38A6-7502-E069-2280C15BE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7C4FE-9B87-E346-47F4-3096B8518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F5843-3F99-55FE-786C-42D3CD2FE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4C8A0-30A1-B8B9-6F19-664A96AB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ECB9F-983B-60B9-D147-45B72868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82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719B4-B304-4191-9424-8A7A1C404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1A769-2021-37AE-BE84-A42DDE33B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DA13D-2AAB-3D8A-ADC0-872F7D427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0F74B-2574-8F26-0FEF-4345726F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B40F5-524B-FAD6-B97D-61CA29E0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B9E86-7CCA-39AD-B0BB-3BD941DA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3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FD10-24EB-7CFA-3B54-6A5A6AB72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77206-F3D1-74AE-E286-16589BFBD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F67F3-62B4-DD70-5B0F-8C2049FB4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81C7-4C66-1AEE-2992-94A58C93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4DAB-2F3D-46C2-8B1A-06792134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22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99E40C-B90D-83DF-5223-CEE2F86D1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B1918-4C42-3267-343D-19AB3E0F3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E269E-634D-ECFE-1645-C397F7A8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2FD9C-563F-14ED-7290-896277099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D5B6A-DDDD-3A13-C868-7479CE44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33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D197A7-382E-D631-F793-CE0C4459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8C05D-CE4A-6975-97DB-607038FB9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1421E-9F68-01BC-4D3B-5D3D8EE5B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44129-1BD8-8ECA-2D0C-6AD889950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9698-C478-078D-4608-742969465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99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8CA6655C-CC30-44EF-B1DD-EC07CE3C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612" y="115804"/>
            <a:ext cx="3438775" cy="69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7A2A4F-90F0-F3E0-60B5-8AF43E5A30FB}"/>
              </a:ext>
            </a:extLst>
          </p:cNvPr>
          <p:cNvSpPr txBox="1"/>
          <p:nvPr/>
        </p:nvSpPr>
        <p:spPr>
          <a:xfrm>
            <a:off x="0" y="2413337"/>
            <a:ext cx="121919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Bible Reading </a:t>
            </a:r>
          </a:p>
          <a:p>
            <a:pPr algn="ctr"/>
            <a:r>
              <a:rPr lang="en-GB" sz="6000" dirty="0"/>
              <a:t>Galatians 5:13-26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48588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76763-1672-7FBB-856F-4445BEE9B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54D8154-76E3-2C6F-FFED-B20F2CB95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BFB2EF-871D-0E59-226D-9ED8156074D9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8395BB-A00C-15DE-E13F-08008E1B19D6}"/>
              </a:ext>
            </a:extLst>
          </p:cNvPr>
          <p:cNvSpPr txBox="1"/>
          <p:nvPr/>
        </p:nvSpPr>
        <p:spPr>
          <a:xfrm>
            <a:off x="-1" y="872257"/>
            <a:ext cx="12191999" cy="5486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work of the Holy Spirit in the life of a believer 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brings about the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Birth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(John 3:5-6, Titus 3:5)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convicts of sin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(John 16:8)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indwells all believers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 Cor 6:19, John 14:7,Romans 8:9)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sanctifies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(makes us holy) (Romans 8:28-29, Philp 2:12-13)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gives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gifts for serving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 church (1 Cor 12:7)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helps us in our prayers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(Romans 8:26)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leads us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(Romans 8:14)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fills believers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(Ephesians 5:18, Acts 4:8, 4:31)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Spirit’s primary work is to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glorify Christ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(John 14:16, 16:14-15) </a:t>
            </a:r>
          </a:p>
        </p:txBody>
      </p:sp>
    </p:spTree>
    <p:extLst>
      <p:ext uri="{BB962C8B-B14F-4D97-AF65-F5344CB8AC3E}">
        <p14:creationId xmlns:p14="http://schemas.microsoft.com/office/powerpoint/2010/main" val="199003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583B2-E32B-C5E5-1F90-A4FC78D42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2043E131-864A-4037-3265-D50E0C6BE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0CC1B8-3787-70C7-2679-6163D4F1BA81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C2B29-163F-C204-73C3-211F66024263}"/>
              </a:ext>
            </a:extLst>
          </p:cNvPr>
          <p:cNvSpPr txBox="1"/>
          <p:nvPr/>
        </p:nvSpPr>
        <p:spPr>
          <a:xfrm>
            <a:off x="-1" y="777007"/>
            <a:ext cx="12191999" cy="597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 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filling of the Holy Spirit  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FontTx/>
              <a:buAutoNum type="romanLcParenBoth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Being filled with the Holy Spirit is the opposite of being drunk (Ephesians 5:18)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Being filled with the Holy Spirit is being under His influence which leads to a change of behaviour, </a:t>
            </a:r>
            <a:r>
              <a:rPr lang="en-GB" sz="3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i.e</a:t>
            </a: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submission (5:21,) wives being submissive (5:22), Husbands being loving (5:23), children being obedient (6:1) etc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Being filled with the Spirit means being empowered for service (Acts 4:8,4:31)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are we to be filled with the Spirit by allowing God’s Word to dwell in us richly (Colossians 3:16)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endParaRPr lang="en-GB" sz="2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65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52398-EF62-A9C9-034D-BDFBB8EC1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D336A17C-8DE7-0170-71AF-EF2881B6F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EAB874-3F21-BDE0-FE1C-290A770B3877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A2E000-2501-4498-F004-807646FF30B2}"/>
              </a:ext>
            </a:extLst>
          </p:cNvPr>
          <p:cNvSpPr txBox="1"/>
          <p:nvPr/>
        </p:nvSpPr>
        <p:spPr>
          <a:xfrm>
            <a:off x="-133351" y="1472332"/>
            <a:ext cx="12191999" cy="5281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 Christians are led by the Spirit  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FontTx/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are led by the Spirit -  Galatians 5:18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FontTx/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does it mean to be led by the Spirit?</a:t>
            </a:r>
          </a:p>
          <a:p>
            <a:pPr marL="1485900" lvl="2" indent="-5715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we are indwelt by the Holy Spirit, we are led by the Spirit</a:t>
            </a:r>
          </a:p>
          <a:p>
            <a:pPr marL="1485900" lvl="2" indent="-5715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is the controlling influence in our lives who leads to crush the power of indwelling sin </a:t>
            </a:r>
          </a:p>
          <a:p>
            <a:pPr marL="1485900" lvl="2" indent="-5715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guides through His Word </a:t>
            </a:r>
          </a:p>
          <a:p>
            <a:pPr marL="1485900" lvl="2" indent="-5715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evidence that we are Christians is if we are led by the Spirit who leads us to desire to live holy lives 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endParaRPr lang="en-GB" sz="2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2FF0C2-7E5E-CDCB-2AFB-3AA9CDF1FD2E}"/>
              </a:ext>
            </a:extLst>
          </p:cNvPr>
          <p:cNvSpPr txBox="1"/>
          <p:nvPr/>
        </p:nvSpPr>
        <p:spPr>
          <a:xfrm>
            <a:off x="304708" y="724232"/>
            <a:ext cx="60508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/>
              <a:t>(2) Looking at Galatians 5:13-26 </a:t>
            </a:r>
          </a:p>
        </p:txBody>
      </p:sp>
    </p:spTree>
    <p:extLst>
      <p:ext uri="{BB962C8B-B14F-4D97-AF65-F5344CB8AC3E}">
        <p14:creationId xmlns:p14="http://schemas.microsoft.com/office/powerpoint/2010/main" val="283656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471F1-529D-2F49-1B01-F72BAE810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D39BA4-3CB7-F4C9-0A77-150B423DB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266" y="41418"/>
            <a:ext cx="2373463" cy="47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01EBB-69C8-30A3-10B6-3FBB23E50173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BC9E4E-CBFC-EB2A-5F92-A4898A9DBA65}"/>
              </a:ext>
            </a:extLst>
          </p:cNvPr>
          <p:cNvSpPr txBox="1"/>
          <p:nvPr/>
        </p:nvSpPr>
        <p:spPr>
          <a:xfrm>
            <a:off x="-1" y="491257"/>
            <a:ext cx="12191999" cy="5730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Christians are to walk in the Spirit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“walk” refers to practical daily living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walk in the Spirit is to follow and obey the Lord and not the flesh (5:16)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Sins of the flesh are - Sexual sins (v19), Idolatry (v20), Rivalry (20-21) Drunkenness (v21)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FontTx/>
              <a:buAutoNum type="romanLcParenBoth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we are in Christ we have crucified the flesh – the rule and power of sin in your life is broken, we are in the Spirit, He rules not sin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FontTx/>
              <a:buAutoNum type="romanLcParenBoth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can overcome temptation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FontTx/>
              <a:buAutoNum type="romanLcParenBoth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will produce the fruit of the Holy Spirit (Galatians 5:22-23)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endParaRPr lang="en-GB" sz="2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16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7C71B-B0AC-E39F-0129-2BFF3AD0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6D0943-50EC-DBBD-6516-220D4B6FA535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AB5C15-BA39-33DC-791E-25089EA23289}"/>
              </a:ext>
            </a:extLst>
          </p:cNvPr>
          <p:cNvSpPr txBox="1"/>
          <p:nvPr/>
        </p:nvSpPr>
        <p:spPr>
          <a:xfrm>
            <a:off x="0" y="0"/>
            <a:ext cx="12191999" cy="693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 What does this look like in everyday life 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we are born-again, we are in the Spirit, Holy Spirit indwells us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Holy Spirit leads us against sin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has broken the rule and reign of sin in our lives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are to read God’s Word (let the Word of Christ dwell in you)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are to pray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are called to be filled (be under the influence of the Spirit) and walk in the Spirit by obey God’s Word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we fail don’t feel sorry for yourself, confess it, learn from your mistakes and carry on walking in the Spirit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will produce fruitfulness in our lives (Galatians 5:22-24)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will make us like Christ </a:t>
            </a:r>
          </a:p>
          <a:p>
            <a:pPr marL="914400" lvl="1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Christ will be glorified, which is the main objective of the Holy Spirit </a:t>
            </a:r>
          </a:p>
        </p:txBody>
      </p:sp>
    </p:spTree>
    <p:extLst>
      <p:ext uri="{BB962C8B-B14F-4D97-AF65-F5344CB8AC3E}">
        <p14:creationId xmlns:p14="http://schemas.microsoft.com/office/powerpoint/2010/main" val="180100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2888</TotalTime>
  <Words>603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Juge Ram</cp:lastModifiedBy>
  <cp:revision>93</cp:revision>
  <dcterms:created xsi:type="dcterms:W3CDTF">2026-03-07T11:36:35Z</dcterms:created>
  <dcterms:modified xsi:type="dcterms:W3CDTF">2026-09-20T15:15:57Z</dcterms:modified>
</cp:coreProperties>
</file>