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4539-6AB5-3B73-73B9-DAB75460F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7C2675-D7E0-61C6-10F9-A00E9B3E79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D4C75-9033-3B26-7CAB-F6A8577FA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2EF18-5BFF-382F-CD55-888972721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B8EC2-7DE2-63FB-D5CE-D169A9E22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64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841A9-0840-FFF5-12DC-58D1FB3E0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F08AC-0589-D151-A25A-33D6EFAE5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A9155-BD52-82BF-BDBD-87E8BA6F4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049D2-5AA6-9F0E-182B-83AE133E4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E966E-F820-0DD2-88FF-262BDC1F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21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7F2D5-3BFA-A38A-EAAE-9436A440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C4F56-8BCB-073C-DCBA-423ABB490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055C4-DB0D-7F89-CD99-9B03CE187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40504-F607-3A2C-EBCD-FA2B3F183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F20F3-9A40-E6C7-2299-17895D1A7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984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4520A-FD03-81C3-37BD-31CD2F1B4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B57DC-CDF2-D7F4-0EFA-BD54DFD8D7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08CEC-4BD7-78FC-180F-5E6C36C7B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88677-063C-F034-C5DC-962893C24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294F5-41C1-4483-4FD6-2BE424034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AC44BC-FA85-8C01-80A4-25F98A61A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97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486DC-0BD4-3F30-8C79-5CC206E50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1BFB7-FC9F-5A2C-4BF5-E224E42E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53056-E37F-C76A-5B98-27DC97BE9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B40970-8AD7-0D08-5E93-91E9CDB949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71E3E2-15E3-202F-9D14-70E539CFC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E08E4A-74D7-0A18-B0BA-64C314460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8E1756-E922-372A-D586-08152BD26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EE3917-5F14-3126-B39E-842B21C2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12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37C90-865D-76C2-2078-611787072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9F37A6-EC63-C975-6E91-649323A1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E4CF67-9070-E3AB-8DC3-03CF09306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00E53-2CF5-8216-380C-069756BBB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200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475D62-4DFF-FA6A-26D9-A7195A30D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CEABAD-3E15-8133-DE53-9AA87AD4E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8F549-37C0-BB61-A1FE-CDA844C60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159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51EC-F831-D514-AEFE-750A661AF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A4459-38A6-7502-E069-2280C15BE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7C4FE-9B87-E346-47F4-3096B8518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F5843-3F99-55FE-786C-42D3CD2FE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4C8A0-30A1-B8B9-6F19-664A96ABF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ECB9F-983B-60B9-D147-45B728680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82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719B4-B304-4191-9424-8A7A1C404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21A769-2021-37AE-BE84-A42DDE33BA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DA13D-2AAB-3D8A-ADC0-872F7D427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0F74B-2574-8F26-0FEF-4345726FE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8B40F5-524B-FAD6-B97D-61CA29E0A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B9E86-7CCA-39AD-B0BB-3BD941DA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13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FFD10-24EB-7CFA-3B54-6A5A6AB72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377206-F3D1-74AE-E286-16589BFBD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F67F3-62B4-DD70-5B0F-8C2049FB4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081C7-4C66-1AEE-2992-94A58C93A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24DAB-2F3D-46C2-8B1A-06792134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22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99E40C-B90D-83DF-5223-CEE2F86D19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B1918-4C42-3267-343D-19AB3E0F3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E269E-634D-ECFE-1645-C397F7A8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2FD9C-563F-14ED-7290-896277099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D5B6A-DDDD-3A13-C868-7479CE441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33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D197A7-382E-D631-F793-CE0C4459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8C05D-CE4A-6975-97DB-607038FB9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1421E-9F68-01BC-4D3B-5D3D8EE5B2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44129-1BD8-8ECA-2D0C-6AD889950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49698-C478-078D-4608-742969465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99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8CA6655C-CC30-44EF-B1DD-EC07CE3CD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612" y="115804"/>
            <a:ext cx="3438775" cy="69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7A2A4F-90F0-F3E0-60B5-8AF43E5A30FB}"/>
              </a:ext>
            </a:extLst>
          </p:cNvPr>
          <p:cNvSpPr txBox="1"/>
          <p:nvPr/>
        </p:nvSpPr>
        <p:spPr>
          <a:xfrm>
            <a:off x="0" y="2413337"/>
            <a:ext cx="1219199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Bible Reading </a:t>
            </a:r>
          </a:p>
          <a:p>
            <a:pPr algn="ctr"/>
            <a:r>
              <a:rPr lang="en-GB" sz="6000" dirty="0"/>
              <a:t>2 Timothy </a:t>
            </a:r>
            <a:r>
              <a:rPr lang="en-GB" sz="5400" dirty="0"/>
              <a:t>(</a:t>
            </a:r>
            <a:r>
              <a:rPr lang="pa-IN" sz="5400" dirty="0"/>
              <a:t>ਤਿਮੋਥਿਉਸ</a:t>
            </a:r>
            <a:r>
              <a:rPr lang="en-GB" sz="5400" dirty="0"/>
              <a:t>)</a:t>
            </a:r>
            <a:r>
              <a:rPr lang="pa-IN" sz="5400" dirty="0"/>
              <a:t> </a:t>
            </a:r>
            <a:r>
              <a:rPr lang="en-GB" sz="6000" dirty="0"/>
              <a:t>3:14-17 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485887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70051-9B8A-297D-C398-EB6E8DE5A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ED4763C0-390A-A33E-21F4-26A5B2FFB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9D520A-4369-DC66-5638-E362DA83F48A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5BF0E2-1213-25C5-E448-87DAF82AEFF8}"/>
              </a:ext>
            </a:extLst>
          </p:cNvPr>
          <p:cNvSpPr txBox="1"/>
          <p:nvPr/>
        </p:nvSpPr>
        <p:spPr>
          <a:xfrm>
            <a:off x="-1" y="624607"/>
            <a:ext cx="12191999" cy="9274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ts val="35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believe the Bible is God’s Word because of what it says </a:t>
            </a:r>
          </a:p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about itself</a:t>
            </a:r>
          </a:p>
          <a:p>
            <a:pPr lvl="1">
              <a:lnSpc>
                <a:spcPts val="27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(a) The Bible is “inspired” by God </a:t>
            </a:r>
          </a:p>
          <a:p>
            <a:pPr marL="1371600" lvl="2" indent="-45720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Timothy 3:16-17 – Scriptures are given by the “inspiration” of God</a:t>
            </a:r>
          </a:p>
          <a:p>
            <a:pPr marL="1371600" lvl="2" indent="-45720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is “God breathed” – it's the breath of God</a:t>
            </a:r>
          </a:p>
          <a:p>
            <a:pPr lvl="1">
              <a:lnSpc>
                <a:spcPts val="27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(b) What does it mean by “inspiration” or “God breathed”?</a:t>
            </a:r>
          </a:p>
          <a:p>
            <a:pPr marL="1371600" lvl="2" indent="-45720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does not mean its all dictated by God</a:t>
            </a:r>
          </a:p>
          <a:p>
            <a:pPr marL="1371600" lvl="2" indent="-45720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Most of the Bible are the words of men, written in a particular situation at a particular time</a:t>
            </a:r>
          </a:p>
          <a:p>
            <a:pPr marL="1371600" lvl="2" indent="-45720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God used people, their circumstances, personalities and styles of writing and </a:t>
            </a:r>
            <a:r>
              <a:rPr lang="en-GB" sz="28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superintended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what they wrote and kept them from error. </a:t>
            </a:r>
          </a:p>
          <a:p>
            <a:pPr marL="1371600" lvl="2" indent="-45720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 superintended by the Holy Spirit, so they wrote what God wanted them to write </a:t>
            </a:r>
          </a:p>
          <a:p>
            <a:pPr marL="1371600" lvl="2" indent="-457200">
              <a:lnSpc>
                <a:spcPts val="27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Peter 1:20-21 – holy men were moved by the Holy Spirit </a:t>
            </a:r>
          </a:p>
          <a:p>
            <a:pPr marL="742950" indent="-742950">
              <a:lnSpc>
                <a:spcPts val="3500"/>
              </a:lnSpc>
              <a:spcAft>
                <a:spcPts val="800"/>
              </a:spcAft>
              <a:buAutoNum type="arabicParenBoth"/>
            </a:pPr>
            <a:endParaRPr lang="en-GB" sz="3600" b="1" u="sng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 	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believe the Bible is God’s Word because Jesus claimed it was   </a:t>
            </a: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God’s Word </a:t>
            </a:r>
          </a:p>
          <a:p>
            <a:pPr>
              <a:lnSpc>
                <a:spcPts val="3500"/>
              </a:lnSpc>
              <a:spcAft>
                <a:spcPts val="800"/>
              </a:spcAft>
            </a:pPr>
            <a:endParaRPr lang="en-GB" sz="3600" b="1" u="sng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(3) </a:t>
            </a: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believe the Bible is God’s Word because the writers </a:t>
            </a: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claimed it was God’s Word </a:t>
            </a:r>
            <a:endParaRPr lang="en-GB" sz="1100" b="1" dirty="0">
              <a:solidFill>
                <a:srgbClr val="3333FF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81C9B9-2354-F125-FB5A-25385F132E8A}"/>
              </a:ext>
            </a:extLst>
          </p:cNvPr>
          <p:cNvSpPr txBox="1"/>
          <p:nvPr/>
        </p:nvSpPr>
        <p:spPr>
          <a:xfrm>
            <a:off x="-647700" y="82080"/>
            <a:ext cx="5791198" cy="523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  <a:spcAft>
                <a:spcPts val="800"/>
              </a:spcAft>
            </a:pPr>
            <a:r>
              <a:rPr lang="en-GB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“Is the Bible really God’s Word?”</a:t>
            </a:r>
          </a:p>
        </p:txBody>
      </p:sp>
    </p:spTree>
    <p:extLst>
      <p:ext uri="{BB962C8B-B14F-4D97-AF65-F5344CB8AC3E}">
        <p14:creationId xmlns:p14="http://schemas.microsoft.com/office/powerpoint/2010/main" val="172068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CFB69-1D33-DA7E-4BEC-B6789E118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6D384771-B852-9B9F-9218-317BCC414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1018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F930BE-C1CA-D872-DF89-F7BE8A619710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BE3A17-3637-CF4A-2281-3EF5F6D53701}"/>
              </a:ext>
            </a:extLst>
          </p:cNvPr>
          <p:cNvSpPr txBox="1"/>
          <p:nvPr/>
        </p:nvSpPr>
        <p:spPr>
          <a:xfrm>
            <a:off x="0" y="868396"/>
            <a:ext cx="12411076" cy="597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ts val="3500"/>
              </a:lnSpc>
              <a:spcAft>
                <a:spcPts val="800"/>
              </a:spcAft>
              <a:buAutoNum type="arabicParenBoth" startAt="2"/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believe the Bible is God’s Word because Jesus claimed it was   </a:t>
            </a: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God’s Word </a:t>
            </a:r>
          </a:p>
          <a:p>
            <a:pPr lvl="3">
              <a:lnSpc>
                <a:spcPts val="27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(a) He used terms and titles for the Bible that authenticated it was God’s Word </a:t>
            </a:r>
          </a:p>
          <a:p>
            <a:pPr marL="2286000" lvl="4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Mark 7:13, John 10:35</a:t>
            </a:r>
          </a:p>
          <a:p>
            <a:pPr lvl="3">
              <a:lnSpc>
                <a:spcPts val="27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(b) Jesus treated the passages in the Bible as real events</a:t>
            </a:r>
          </a:p>
          <a:p>
            <a:pPr marL="2286000" lvl="4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Adam/Eve - Genesis 1-3 – Matthew 19:4,5, Matthew 24:37-39 </a:t>
            </a:r>
          </a:p>
          <a:p>
            <a:pPr marL="2286000" lvl="4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Jonah  - Matthew 12:38-41</a:t>
            </a:r>
          </a:p>
          <a:p>
            <a:pPr marL="2286000" lvl="4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Jesus used God’s word when tempted - Matthew 4:4-10 </a:t>
            </a:r>
          </a:p>
          <a:p>
            <a:pPr marL="514350" indent="-514350">
              <a:lnSpc>
                <a:spcPts val="3500"/>
              </a:lnSpc>
              <a:spcAft>
                <a:spcPts val="800"/>
              </a:spcAft>
              <a:buAutoNum type="arabicParenBoth" startAt="3"/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believe the Bible is God’s Word because the writers </a:t>
            </a: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claimed it was God’s Word </a:t>
            </a:r>
          </a:p>
          <a:p>
            <a:pPr marL="1828800" lvl="3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Jeremiah 1:1,2 Isaiah 1:2, 1 John 4:6,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DF734E-9116-B0B9-E0BA-19E7D1986F86}"/>
              </a:ext>
            </a:extLst>
          </p:cNvPr>
          <p:cNvSpPr txBox="1"/>
          <p:nvPr/>
        </p:nvSpPr>
        <p:spPr>
          <a:xfrm>
            <a:off x="-581025" y="139486"/>
            <a:ext cx="5791198" cy="523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  <a:spcAft>
                <a:spcPts val="800"/>
              </a:spcAft>
            </a:pPr>
            <a:r>
              <a:rPr lang="en-GB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“Is the Bible really God’s Word?”</a:t>
            </a:r>
          </a:p>
        </p:txBody>
      </p:sp>
    </p:spTree>
    <p:extLst>
      <p:ext uri="{BB962C8B-B14F-4D97-AF65-F5344CB8AC3E}">
        <p14:creationId xmlns:p14="http://schemas.microsoft.com/office/powerpoint/2010/main" val="153380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2699</TotalTime>
  <Words>314</Words>
  <Application>Microsoft Office PowerPoint</Application>
  <PresentationFormat>Widescreen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Juge Ram</dc:creator>
  <cp:lastModifiedBy>Juge Ram</cp:lastModifiedBy>
  <cp:revision>87</cp:revision>
  <dcterms:created xsi:type="dcterms:W3CDTF">2026-03-07T11:36:35Z</dcterms:created>
  <dcterms:modified xsi:type="dcterms:W3CDTF">2026-09-13T08:20:33Z</dcterms:modified>
</cp:coreProperties>
</file>