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30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07B9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0403C-D5A2-C6B6-08B6-5A54DB8A9B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352D44-57DC-D2E2-77E3-1B8394E7B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463CF-E710-4617-A894-BAB2341E3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6C560-38E7-3C0A-0556-A9BA22757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EED96-D4D0-E9E9-F236-0335C15B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18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939AD-28AA-EB9C-73B7-9E0D52AC0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B70F0-0392-926C-A6EA-C789F712FF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DD6FA-99B6-9CAF-91A0-70230CC28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47DF1-A236-AF72-BBE4-28DA5356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DA704-DF78-328D-75BD-8FB72BDB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965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3E74B-413B-006E-866E-704A78374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00C58-4FD7-79B6-2309-5E1745689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ED625-598B-A671-D9DE-7E2A2966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7FCA7-C883-F2F8-DF7B-7356194DC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CC0DA-65C0-5B17-F54F-72852BE6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06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76AA-A6E7-0DF0-98B1-C6AA3315B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56664-603C-4410-43C8-4DBD53DC9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369D32-3A1E-B44A-5F9C-21C6DE6C1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F34531-EACE-12B3-0378-7407B30A1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5FE5BC-1053-2F7B-F1D1-F4838958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F82AC4-CB78-3FE7-6202-2A6345A05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22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47236-396F-0753-4A92-B932B7FEC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166F1-6066-32A9-F29D-E3EA996C3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CF87DD-3910-C598-9385-74F9E8900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5A75E1-96D8-C7B5-47C6-105A41E21D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D018C-1AF1-F118-5FDC-423EAE485B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D4FBD4-1416-E4E8-99A7-731920768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18/10/2026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413252-EDB4-E477-7A4D-15D87D6DC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B44276-E4FD-DAFA-6BEE-E1D776568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536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B4715-00FD-AF33-D5A7-C4DE035F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856AAC-7509-D36D-A001-52488219B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18/10/2026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85EBF6-5BC8-F60B-2F76-150181099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2D814-D9C1-295B-7E56-2C22A19FE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05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33E25B-D4BB-B1C1-A979-9C50E3F4F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18/10/2026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DC6A4A-18A8-F119-DBBD-D11611084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4D350D-CE44-76D2-905B-B98579E1D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1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D017A-6A5F-3B28-E6D0-8CADC0D84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DFFE6-D464-4A07-3571-BB0D79A40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3712A-C465-D89C-EDBF-65F014F77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01801-3C93-4186-D95F-DB61E98C5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859AC-4F70-FE97-E64B-323221E93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F80D41-AFA1-8DA4-B97C-1946E3893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015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65C8-BDB9-D251-68CA-54C3D870C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054D57-0852-C488-AECA-EB44ECEA9A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48CBD-7895-E3BE-81B0-63D3D48076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05E2CC-4EE3-D267-9D15-234D7A135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532FB-390F-46E2-D9B8-434AC1E1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92790-4A22-2FFD-3382-D005B7A00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4645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8EE4-CF9A-F348-246C-728533D42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3600FA-0050-A3E7-36C4-79DB2EA57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CB11-8532-33E3-252D-9BF814571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6F63E-3489-FB07-634F-9BF0A2ED8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98604-7779-E28F-57C2-87D04C2F2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072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EC9237-7908-F2BD-3098-BF361637D2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53CAFF-4319-C6C7-B596-4C70A736F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17714-6D77-65D1-371A-7BD8170D4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A3931-432B-4F75-BE54-EA8333F4C141}" type="datetimeFigureOut">
              <a:rPr lang="en-GB" smtClean="0"/>
              <a:t>18/10/2026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8D3D2-7CD9-8BA9-7678-AEE95DA0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87D81-5750-ABC6-DFB8-9C2402EDD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7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5A4680-284C-7414-6450-46E637D3B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91FD59-8E70-E6C2-2272-A248E9C2B7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6321EA-6775-D3CE-1C8C-7193FADCD1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6A3931-432B-4F75-BE54-EA8333F4C141}" type="datetimeFigureOut">
              <a:rPr lang="en-GB" smtClean="0"/>
              <a:t>18/10/2026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67597-3442-4624-AD65-AB585509A4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0F4E7-31A7-3571-8E2E-8DC2B1404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CA18CE-2573-49A3-8589-7177EED957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096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920E9A9B-71F1-C09A-273A-DA456EA51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177466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3E5198-4E54-A7A3-7FD1-21C11C3E8856}"/>
              </a:ext>
            </a:extLst>
          </p:cNvPr>
          <p:cNvSpPr txBox="1"/>
          <p:nvPr/>
        </p:nvSpPr>
        <p:spPr>
          <a:xfrm>
            <a:off x="142874" y="2262125"/>
            <a:ext cx="119062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u="sng" dirty="0"/>
              <a:t>Bible Reading</a:t>
            </a:r>
            <a:r>
              <a:rPr lang="en-GB" sz="4400" b="1" u="sng" dirty="0"/>
              <a:t> </a:t>
            </a:r>
          </a:p>
          <a:p>
            <a:pPr algn="ctr"/>
            <a:r>
              <a:rPr lang="en-GB" sz="6000" dirty="0"/>
              <a:t>Philippians 4:1-9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642215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7C6B7-118D-0526-E0C5-3156F9892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mmanuel Church Handsworth">
            <a:extLst>
              <a:ext uri="{FF2B5EF4-FFF2-40B4-BE49-F238E27FC236}">
                <a16:creationId xmlns:a16="http://schemas.microsoft.com/office/drawing/2014/main" id="{76060D7F-3D01-0953-A871-23C3659C2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438" y="69178"/>
            <a:ext cx="3571123" cy="71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691AF1-89C3-A2E0-44CC-93F18C4901ED}"/>
              </a:ext>
            </a:extLst>
          </p:cNvPr>
          <p:cNvSpPr txBox="1"/>
          <p:nvPr/>
        </p:nvSpPr>
        <p:spPr>
          <a:xfrm>
            <a:off x="164430" y="697758"/>
            <a:ext cx="1202757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u="sng" dirty="0"/>
              <a:t>(1) Peace with God - Theological peace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C07B9"/>
                </a:solidFill>
              </a:rPr>
              <a:t>We are not at peace with God because of our sin (Romans 3:9-18, Isaiah 59:2, Psalm 7:11)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C07B9"/>
                </a:solidFill>
              </a:rPr>
              <a:t>To bring peace between two parties a mediator is needed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C07B9"/>
                </a:solidFill>
              </a:rPr>
              <a:t>Christ is the mediator who brings reconciliation and peace  (1 Timothy 2:5 Romans 5:1)</a:t>
            </a:r>
          </a:p>
          <a:p>
            <a:r>
              <a:rPr lang="en-GB" sz="3600" b="1" u="sng" dirty="0"/>
              <a:t>(2) Peace with people - Sociological peace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C07B9"/>
                </a:solidFill>
              </a:rPr>
              <a:t>Once we are at peace with God, we can be at peace with people (Matthew 5:3-10)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C07B9"/>
                </a:solidFill>
              </a:rPr>
              <a:t>We are to live at peace with all people (Romans 12:17-18) even enemies (v20-21)</a:t>
            </a:r>
          </a:p>
          <a:p>
            <a:r>
              <a:rPr lang="en-GB" sz="3600" b="1" u="sng" dirty="0"/>
              <a:t>(3) Peace of mind - Psychological peace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1C07B9"/>
                </a:solidFill>
              </a:rPr>
              <a:t>Peace in our anxieties (Philippians 4:1-9) </a:t>
            </a:r>
          </a:p>
        </p:txBody>
      </p:sp>
    </p:spTree>
    <p:extLst>
      <p:ext uri="{BB962C8B-B14F-4D97-AF65-F5344CB8AC3E}">
        <p14:creationId xmlns:p14="http://schemas.microsoft.com/office/powerpoint/2010/main" val="98619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2004</TotalTime>
  <Words>123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Juge Ram</dc:creator>
  <cp:lastModifiedBy>Juge Ram</cp:lastModifiedBy>
  <cp:revision>56</cp:revision>
  <dcterms:created xsi:type="dcterms:W3CDTF">2025-11-14T16:43:08Z</dcterms:created>
  <dcterms:modified xsi:type="dcterms:W3CDTF">2026-10-18T14:53:42Z</dcterms:modified>
</cp:coreProperties>
</file>