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5" r:id="rId4"/>
    <p:sldId id="266" r:id="rId5"/>
    <p:sldId id="267" r:id="rId6"/>
    <p:sldId id="269" r:id="rId7"/>
    <p:sldId id="26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24539-6AB5-3B73-73B9-DAB75460F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7C2675-D7E0-61C6-10F9-A00E9B3E79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1D4C75-9033-3B26-7CAB-F6A8577FA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E2EF18-5BFF-382F-CD55-888972721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B8EC2-7DE2-63FB-D5CE-D169A9E22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564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8841A9-0840-FFF5-12DC-58D1FB3E0E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5F08AC-0589-D151-A25A-33D6EFAE58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A9155-BD52-82BF-BDBD-87E8BA6F4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049D2-5AA6-9F0E-182B-83AE133E4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4E966E-F820-0DD2-88FF-262BDC1FF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215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7F2D5-3BFA-A38A-EAAE-9436A4409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0C4F56-8BCB-073C-DCBA-423ABB4905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8055C4-DB0D-7F89-CD99-9B03CE187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640504-F607-3A2C-EBCD-FA2B3F183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EF20F3-9A40-E6C7-2299-17895D1A7B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984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14520A-FD03-81C3-37BD-31CD2F1B4B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EB57DC-CDF2-D7F4-0EFA-BD54DFD8D7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008CEC-4BD7-78FC-180F-5E6C36C7B6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988677-063C-F034-C5DC-962893C24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4294F5-41C1-4483-4FD6-2BE424034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AC44BC-FA85-8C01-80A4-25F98A61AF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5972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486DC-0BD4-3F30-8C79-5CC206E5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A1BFB7-FC9F-5A2C-4BF5-E224E42EAD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D53056-E37F-C76A-5B98-27DC97BE9A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B40970-8AD7-0D08-5E93-91E9CDB949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71E3E2-15E3-202F-9D14-70E539CFCC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E08E4A-74D7-0A18-B0BA-64C314460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8E1756-E922-372A-D586-08152BD26D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EE3917-5F14-3126-B39E-842B21C29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6125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37C90-865D-76C2-2078-611787072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9F37A6-EC63-C975-6E91-649323A16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E4CF67-9070-E3AB-8DC3-03CF09306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00E53-2CF5-8216-380C-069756BBB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200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75D62-4DFF-FA6A-26D9-A7195A30D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EABAD-3E15-8133-DE53-9AA87AD4E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8F549-37C0-BB61-A1FE-CDA844C6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5159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B51EC-F831-D514-AEFE-750A661AF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6A4459-38A6-7502-E069-2280C15BE2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7C4FE-9B87-E346-47F4-3096B8518B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5F5843-3F99-55FE-786C-42D3CD2FE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D4C8A0-30A1-B8B9-6F19-664A96ABF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ECB9F-983B-60B9-D147-45B728680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7823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719B4-B304-4191-9424-8A7A1C4042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21A769-2021-37AE-BE84-A42DDE33BA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1DA13D-2AAB-3D8A-ADC0-872F7D427C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10F74B-2574-8F26-0FEF-4345726FEE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8B40F5-524B-FAD6-B97D-61CA29E0A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9B9E86-7CCA-39AD-B0BB-3BD941DAE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132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FFD10-24EB-7CFA-3B54-6A5A6AB72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377206-F3D1-74AE-E286-16589BFBD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CF67F3-62B4-DD70-5B0F-8C2049FB4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0081C7-4C66-1AEE-2992-94A58C93A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024DAB-2F3D-46C2-8B1A-067921344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9225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99E40C-B90D-83DF-5223-CEE2F86D19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2B1918-4C42-3267-343D-19AB3E0F39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E269E-634D-ECFE-1645-C397F7A8A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02FD9C-563F-14ED-7290-896277099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0D5B6A-DDDD-3A13-C868-7479CE441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83337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D197A7-382E-D631-F793-CE0C4459E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E8C05D-CE4A-6975-97DB-607038FB93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81421E-9F68-01BC-4D3B-5D3D8EE5B2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E01ACE-7B12-4325-A922-9E067472B817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44129-1BD8-8ECA-2D0C-6AD8899505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F49698-C478-078D-4608-7429694655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83FFAD-C263-492C-AD2F-77F3F906D6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599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8CA6655C-CC30-44EF-B1DD-EC07CE3CD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612" y="115804"/>
            <a:ext cx="3438775" cy="69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7A2A4F-90F0-F3E0-60B5-8AF43E5A30FB}"/>
              </a:ext>
            </a:extLst>
          </p:cNvPr>
          <p:cNvSpPr txBox="1"/>
          <p:nvPr/>
        </p:nvSpPr>
        <p:spPr>
          <a:xfrm>
            <a:off x="0" y="2413337"/>
            <a:ext cx="1219199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/>
              <a:t>Bible Reading </a:t>
            </a:r>
          </a:p>
          <a:p>
            <a:pPr algn="ctr"/>
            <a:r>
              <a:rPr lang="en-GB" sz="6000" dirty="0"/>
              <a:t>John 16:5-15 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34858873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70051-9B8A-297D-C398-EB6E8DE5A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4763C0-390A-A33E-21F4-26A5B2FFBC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9D520A-4369-DC66-5638-E362DA83F48A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A5BF0E2-1213-25C5-E448-87DAF82AEFF8}"/>
              </a:ext>
            </a:extLst>
          </p:cNvPr>
          <p:cNvSpPr txBox="1"/>
          <p:nvPr/>
        </p:nvSpPr>
        <p:spPr>
          <a:xfrm>
            <a:off x="95251" y="832231"/>
            <a:ext cx="12191999" cy="53840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lnSpc>
                <a:spcPts val="3500"/>
              </a:lnSpc>
              <a:spcAft>
                <a:spcPts val="800"/>
              </a:spcAft>
              <a:buFont typeface="+mj-lt"/>
              <a:buAutoNum type="arabicParenR"/>
            </a:pPr>
            <a:r>
              <a:rPr lang="en-GB" sz="36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Who is the Holy Spirit </a:t>
            </a:r>
          </a:p>
          <a:p>
            <a:pPr lvl="1"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</a:t>
            </a:r>
            <a:r>
              <a:rPr lang="en-GB" sz="3200" b="1" dirty="0" err="1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   The Holy Spirit is not a force</a:t>
            </a:r>
          </a:p>
          <a:p>
            <a:pPr lvl="1"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(ii)  The Holy Spirit is a person </a:t>
            </a:r>
          </a:p>
          <a:p>
            <a:pPr lvl="1"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(iii) The Holy Spirit is God </a:t>
            </a:r>
          </a:p>
          <a:p>
            <a:pPr marL="1371600" lvl="2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Acts 5:3-4 - He lied to the Holy Spirit </a:t>
            </a:r>
          </a:p>
          <a:p>
            <a:pPr marL="1371600" lvl="2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Acts 13:2  - Holy Spirit spoke </a:t>
            </a:r>
          </a:p>
          <a:p>
            <a:pPr marL="1371600" lvl="2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Ephesians 4:30 – You can grieve the Holy Spirit</a:t>
            </a:r>
            <a:endParaRPr lang="en-GB" sz="1100" dirty="0">
              <a:solidFill>
                <a:srgbClr val="3333FF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7200" lvl="2"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(iv) The Holy Spirit is part of the Trinity </a:t>
            </a:r>
          </a:p>
          <a:p>
            <a:pPr lvl="2" indent="-457200">
              <a:lnSpc>
                <a:spcPts val="35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200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one being who is God, but 3 persons in the Godhead, God the Father, God the Son, God the Holy Spirit Matthew 28:19 </a:t>
            </a:r>
          </a:p>
        </p:txBody>
      </p:sp>
    </p:spTree>
    <p:extLst>
      <p:ext uri="{BB962C8B-B14F-4D97-AF65-F5344CB8AC3E}">
        <p14:creationId xmlns:p14="http://schemas.microsoft.com/office/powerpoint/2010/main" val="1720688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38326-A66A-0640-635C-8FD33D04A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9D2E486C-BB15-7AD6-127E-88CCF0DB03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9420A4-8A53-68F8-AB35-D6E20BFC5BD5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445A55-FA99-85D0-3D49-089113AC7FEB}"/>
              </a:ext>
            </a:extLst>
          </p:cNvPr>
          <p:cNvSpPr txBox="1"/>
          <p:nvPr/>
        </p:nvSpPr>
        <p:spPr>
          <a:xfrm>
            <a:off x="-1" y="624607"/>
            <a:ext cx="12191999" cy="5411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Errors concerning the Trinity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CF2085-F3A7-E272-2E41-1B5C378E039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574"/>
          <a:stretch>
            <a:fillRect/>
          </a:stretch>
        </p:blipFill>
        <p:spPr>
          <a:xfrm>
            <a:off x="2809578" y="1792061"/>
            <a:ext cx="4859487" cy="44581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12E7374-934A-884C-BF5B-FEA02F224E0E}"/>
              </a:ext>
            </a:extLst>
          </p:cNvPr>
          <p:cNvSpPr txBox="1"/>
          <p:nvPr/>
        </p:nvSpPr>
        <p:spPr>
          <a:xfrm>
            <a:off x="8135287" y="3013501"/>
            <a:ext cx="281320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7200" dirty="0"/>
              <a:t>Wrong</a:t>
            </a:r>
            <a:r>
              <a:rPr lang="en-GB" dirty="0"/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7E5DB1-AF94-4FC6-E6FF-4470C64979CD}"/>
              </a:ext>
            </a:extLst>
          </p:cNvPr>
          <p:cNvSpPr txBox="1"/>
          <p:nvPr/>
        </p:nvSpPr>
        <p:spPr>
          <a:xfrm>
            <a:off x="486255" y="1320813"/>
            <a:ext cx="403668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</a:rPr>
              <a:t>(</a:t>
            </a:r>
            <a:r>
              <a:rPr lang="en-GB" sz="3200" b="1" dirty="0" err="1">
                <a:solidFill>
                  <a:srgbClr val="0000FF"/>
                </a:solidFill>
              </a:rPr>
              <a:t>i</a:t>
            </a:r>
            <a:r>
              <a:rPr lang="en-GB" sz="3200" b="1" dirty="0">
                <a:solidFill>
                  <a:srgbClr val="0000FF"/>
                </a:solidFill>
              </a:rPr>
              <a:t>) God is not divided </a:t>
            </a:r>
          </a:p>
        </p:txBody>
      </p:sp>
    </p:spTree>
    <p:extLst>
      <p:ext uri="{BB962C8B-B14F-4D97-AF65-F5344CB8AC3E}">
        <p14:creationId xmlns:p14="http://schemas.microsoft.com/office/powerpoint/2010/main" val="3080455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ACE5A1-534C-C8D3-2E34-2C7FC6498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74" y="1633436"/>
            <a:ext cx="11071106" cy="444554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DEA854E-BE44-B822-ED5A-8C589B9B8F90}"/>
              </a:ext>
            </a:extLst>
          </p:cNvPr>
          <p:cNvSpPr txBox="1"/>
          <p:nvPr/>
        </p:nvSpPr>
        <p:spPr>
          <a:xfrm>
            <a:off x="435474" y="238125"/>
            <a:ext cx="56605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solidFill>
                  <a:srgbClr val="0000FF"/>
                </a:solidFill>
              </a:rPr>
              <a:t>(ii) Modalism or Sabellianism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AA29AB8-E9CF-45C3-293E-EC298B34A348}"/>
              </a:ext>
            </a:extLst>
          </p:cNvPr>
          <p:cNvSpPr/>
          <p:nvPr/>
        </p:nvSpPr>
        <p:spPr>
          <a:xfrm>
            <a:off x="1185860" y="5274924"/>
            <a:ext cx="9820275" cy="10811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0" dirty="0">
                <a:solidFill>
                  <a:schemeClr val="tx1"/>
                </a:solidFill>
              </a:rPr>
              <a:t>Wrong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968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7C6064E-7CDE-F9FD-71FE-972A9DB65D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80" y="-77280"/>
            <a:ext cx="9207815" cy="6686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5457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BF874-B9E9-3617-C0B6-E126AB847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DA84E25-C32A-CA7D-9598-CEFAFC5D4B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48E40A-3BD2-B1F6-7854-CC8641745C49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58F275-6154-B7B6-BAEA-791F7307131E}"/>
              </a:ext>
            </a:extLst>
          </p:cNvPr>
          <p:cNvSpPr txBox="1"/>
          <p:nvPr/>
        </p:nvSpPr>
        <p:spPr>
          <a:xfrm>
            <a:off x="114301" y="870331"/>
            <a:ext cx="12191999" cy="26161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lang="en-GB" sz="3600" b="1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(iii) </a:t>
            </a:r>
            <a:r>
              <a:rPr lang="en-GB" sz="3600" b="1" u="sng" dirty="0">
                <a:solidFill>
                  <a:srgbClr val="0000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There is an order in the Trinity</a:t>
            </a:r>
          </a:p>
          <a:p>
            <a:pPr marL="1028700" lvl="1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first person of the Trinity is God the Father </a:t>
            </a:r>
          </a:p>
          <a:p>
            <a:pPr marL="1028700" lvl="1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Second person of the Trinity is God the Son</a:t>
            </a:r>
          </a:p>
          <a:p>
            <a:pPr marL="1028700" lvl="1" indent="-57150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Third person of the Trinity is the Holy Spirit </a:t>
            </a:r>
          </a:p>
        </p:txBody>
      </p:sp>
    </p:spTree>
    <p:extLst>
      <p:ext uri="{BB962C8B-B14F-4D97-AF65-F5344CB8AC3E}">
        <p14:creationId xmlns:p14="http://schemas.microsoft.com/office/powerpoint/2010/main" val="1757588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76763-1672-7FBB-856F-4445BEE9B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mmanuel Church Handsworth">
            <a:extLst>
              <a:ext uri="{FF2B5EF4-FFF2-40B4-BE49-F238E27FC236}">
                <a16:creationId xmlns:a16="http://schemas.microsoft.com/office/drawing/2014/main" id="{E54D8154-76E3-2C6F-FFED-B20F2CB95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3612" y="25698"/>
            <a:ext cx="2784775" cy="561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BFB2EF-871D-0E59-226D-9ED8156074D9}"/>
              </a:ext>
            </a:extLst>
          </p:cNvPr>
          <p:cNvSpPr txBox="1"/>
          <p:nvPr/>
        </p:nvSpPr>
        <p:spPr>
          <a:xfrm>
            <a:off x="3048886" y="3244334"/>
            <a:ext cx="8745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8395BB-A00C-15DE-E13F-08008E1B19D6}"/>
              </a:ext>
            </a:extLst>
          </p:cNvPr>
          <p:cNvSpPr txBox="1"/>
          <p:nvPr/>
        </p:nvSpPr>
        <p:spPr>
          <a:xfrm>
            <a:off x="-1" y="872257"/>
            <a:ext cx="12191999" cy="5486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  <a:spcAft>
                <a:spcPts val="800"/>
              </a:spcAft>
            </a:pPr>
            <a:r>
              <a:rPr lang="en-GB" sz="3200" b="1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(2) </a:t>
            </a:r>
            <a:r>
              <a:rPr lang="en-GB" sz="3200" b="1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What is the work of the Holy Spirit in the life of a believer  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brings about the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Birth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(John 3:5-6, Titus 3:5)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convicts of sin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(John 16:8)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indwells all believers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(1 Cor 6:19, John 14:7,Romans 8:9)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sanctifies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(makes us holy) (Romans 8:28-29, Philp 2:12-13)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gives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gifts for serving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his church (1 Cor 12:7)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helps us in our prayers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(Romans 8:26)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leads us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(Romans 8:14)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fills believers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(Ephesians 5:18, Acts 4:8, 4:31)</a:t>
            </a:r>
          </a:p>
          <a:p>
            <a:pPr marL="1028700" lvl="1" indent="-571500">
              <a:lnSpc>
                <a:spcPts val="3500"/>
              </a:lnSpc>
              <a:spcAft>
                <a:spcPts val="800"/>
              </a:spcAft>
              <a:buAutoNum type="romanLcParenBoth"/>
            </a:pP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Holy Spirit’s primary work is to </a:t>
            </a:r>
            <a:r>
              <a:rPr lang="en-GB" sz="2800" b="1" dirty="0">
                <a:solidFill>
                  <a:srgbClr val="3333FF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glorify Christ </a:t>
            </a:r>
            <a:r>
              <a:rPr lang="en-GB" sz="2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(John 14:16, 16:14-15) </a:t>
            </a:r>
          </a:p>
        </p:txBody>
      </p:sp>
    </p:spTree>
    <p:extLst>
      <p:ext uri="{BB962C8B-B14F-4D97-AF65-F5344CB8AC3E}">
        <p14:creationId xmlns:p14="http://schemas.microsoft.com/office/powerpoint/2010/main" val="199003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2719</TotalTime>
  <Words>301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Juge Ram</dc:creator>
  <cp:lastModifiedBy>Juge Ram</cp:lastModifiedBy>
  <cp:revision>88</cp:revision>
  <dcterms:created xsi:type="dcterms:W3CDTF">2026-03-07T11:36:35Z</dcterms:created>
  <dcterms:modified xsi:type="dcterms:W3CDTF">2026-09-13T14:57:36Z</dcterms:modified>
</cp:coreProperties>
</file>