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604FB-DF22-4EEB-BF61-7BF8F110558C}" type="datetimeFigureOut">
              <a:rPr lang="en-GB"/>
              <a:pPr>
                <a:defRPr/>
              </a:pPr>
              <a:t>25/05/2025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3EBA9-D2D9-4F60-9342-0F85223CC8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A52F-8E49-40D5-B4D8-58A505E1F408}" type="datetimeFigureOut">
              <a:rPr lang="en-GB"/>
              <a:pPr>
                <a:defRPr/>
              </a:pPr>
              <a:t>25/05/2025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85333-7DAB-4F45-B8F7-5436D50222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A64D9-1519-4E2D-ADAA-2BF785F7505F}" type="datetimeFigureOut">
              <a:rPr lang="en-GB"/>
              <a:pPr>
                <a:defRPr/>
              </a:pPr>
              <a:t>25/05/2025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A54A9-F389-4181-9341-2541092C07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69EE7-918B-412F-A2A4-B060FA3D7941}" type="datetimeFigureOut">
              <a:rPr lang="en-GB"/>
              <a:pPr>
                <a:defRPr/>
              </a:pPr>
              <a:t>25/05/2025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FB0B-D81B-4BAA-91D3-93F5A32D9C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76A5E-B9D8-4A9C-9931-45C83CA3A2D8}" type="datetimeFigureOut">
              <a:rPr lang="en-GB"/>
              <a:pPr>
                <a:defRPr/>
              </a:pPr>
              <a:t>25/05/2025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8A4FE-6659-40CD-ACEA-7329057E20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89957-6AAF-4A97-A5D1-57A009A1D2E2}" type="datetimeFigureOut">
              <a:rPr lang="en-GB"/>
              <a:pPr>
                <a:defRPr/>
              </a:pPr>
              <a:t>25/05/2025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9136A-6AD7-4042-9D7B-EA2E3C4E4B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9387A-0213-45DD-8AA5-3124B020DE3C}" type="datetimeFigureOut">
              <a:rPr lang="en-GB"/>
              <a:pPr>
                <a:defRPr/>
              </a:pPr>
              <a:t>25/05/2025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2DC3F-7A02-4F43-98D6-D29AF75B18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2B760-3FE1-4646-82F2-4ED40053A7BB}" type="datetimeFigureOut">
              <a:rPr lang="en-GB"/>
              <a:pPr>
                <a:defRPr/>
              </a:pPr>
              <a:t>25/05/2025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4751F-937E-4C30-BD8E-1B073C1808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8FA85-C57A-4E15-B11F-48931C5C65D6}" type="datetimeFigureOut">
              <a:rPr lang="en-GB"/>
              <a:pPr>
                <a:defRPr/>
              </a:pPr>
              <a:t>25/05/2025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744D7-EDF6-4656-9C23-002DDA76D3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B2536-BC31-4E59-88A0-03BB1B4E76F8}" type="datetimeFigureOut">
              <a:rPr lang="en-GB"/>
              <a:pPr>
                <a:defRPr/>
              </a:pPr>
              <a:t>25/05/2025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975AA-54EC-47C9-97F9-9C98043782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954E9-7A1A-44FE-9700-58EE93E821BB}" type="datetimeFigureOut">
              <a:rPr lang="en-GB"/>
              <a:pPr>
                <a:defRPr/>
              </a:pPr>
              <a:t>25/05/2025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5DBCB-7F05-4534-99BA-F6FEC0794B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AADEF1-7E63-46D5-A08F-2D476A2339EC}" type="datetimeFigureOut">
              <a:rPr lang="en-GB"/>
              <a:pPr>
                <a:defRPr/>
              </a:pPr>
              <a:t>25/05/2025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5AA400-CF0F-43DD-B186-671707742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1%20Timothy%201%3A12-17&amp;version=NKJV#fen-NKJV-29714b" TargetMode="External"/><Relationship Id="rId2" Type="http://schemas.openxmlformats.org/officeDocument/2006/relationships/hyperlink" Target="https://www.biblegateway.com/passage/?search=1%20Timothy%201%3A12-17&amp;version=NKJV#fen-NKJV-29710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3"/>
          <p:cNvSpPr>
            <a:spLocks noChangeArrowheads="1"/>
          </p:cNvSpPr>
          <p:nvPr/>
        </p:nvSpPr>
        <p:spPr bwMode="auto">
          <a:xfrm>
            <a:off x="-71719" y="2156517"/>
            <a:ext cx="12192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GB" sz="6000" b="1" dirty="0">
                <a:latin typeface="Calibri" pitchFamily="34" charset="0"/>
              </a:rPr>
              <a:t>Bible reading </a:t>
            </a:r>
          </a:p>
          <a:p>
            <a:pPr marL="342900" indent="-342900" algn="ctr"/>
            <a:r>
              <a:rPr lang="en-GB" sz="4000" dirty="0">
                <a:latin typeface="Calibri" pitchFamily="34" charset="0"/>
              </a:rPr>
              <a:t>1 Timothy 1:12-17</a:t>
            </a:r>
          </a:p>
        </p:txBody>
      </p:sp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D22F1F8C-06F2-4750-BB6E-87FB381D3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7" y="100668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622E9EA-8FC7-DB7C-5376-3BDFD8E25637}"/>
              </a:ext>
            </a:extLst>
          </p:cNvPr>
          <p:cNvSpPr txBox="1"/>
          <p:nvPr/>
        </p:nvSpPr>
        <p:spPr>
          <a:xfrm>
            <a:off x="98612" y="753559"/>
            <a:ext cx="1199477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ystem-ui"/>
              </a:rPr>
              <a:t>And I thank Christ Jesus our Lord who has enabled me, because He counted me faithful, putting </a:t>
            </a:r>
            <a:r>
              <a:rPr lang="en-GB" sz="3200" b="0" i="1" dirty="0">
                <a:solidFill>
                  <a:srgbClr val="000000"/>
                </a:solidFill>
                <a:effectLst/>
                <a:latin typeface="system-ui"/>
              </a:rPr>
              <a:t>me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ystem-ui"/>
              </a:rPr>
              <a:t> into the ministry, </a:t>
            </a:r>
            <a:r>
              <a:rPr lang="en-GB" sz="3200" b="1" i="0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ystem-ui"/>
              </a:rPr>
              <a:t>although I was formerly a blasphemer, a persecutor, and an </a:t>
            </a:r>
            <a:r>
              <a:rPr lang="en-GB" sz="32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GB" sz="3200" b="0" i="0" baseline="30000" dirty="0">
                <a:solidFill>
                  <a:srgbClr val="4A4A4A"/>
                </a:solidFill>
                <a:effectLst/>
                <a:latin typeface="system-ui"/>
                <a:hlinkClick r:id="rId2" tooltip="See footnote a"/>
              </a:rPr>
              <a:t>a</a:t>
            </a:r>
            <a:r>
              <a:rPr lang="en-GB" sz="32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ystem-ui"/>
              </a:rPr>
              <a:t>insolent man; but I obtained mercy because I did </a:t>
            </a:r>
            <a:r>
              <a:rPr lang="en-GB" sz="3200" b="0" i="1" dirty="0">
                <a:solidFill>
                  <a:srgbClr val="000000"/>
                </a:solidFill>
                <a:effectLst/>
                <a:latin typeface="system-ui"/>
              </a:rPr>
              <a:t>it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ystem-ui"/>
              </a:rPr>
              <a:t> ignorantly in unbelief. </a:t>
            </a:r>
            <a:r>
              <a:rPr lang="en-GB" sz="3200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ystem-ui"/>
              </a:rPr>
              <a:t>And the grace of our Lord was exceedingly abundant, with faith and love which are in Christ Jesus. </a:t>
            </a:r>
            <a:r>
              <a:rPr lang="en-GB" sz="3200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ystem-ui"/>
              </a:rPr>
              <a:t>This </a:t>
            </a:r>
            <a:r>
              <a:rPr lang="en-GB" sz="3200" b="0" i="1" dirty="0">
                <a:solidFill>
                  <a:srgbClr val="000000"/>
                </a:solidFill>
                <a:effectLst/>
                <a:latin typeface="system-ui"/>
              </a:rPr>
              <a:t>is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ystem-ui"/>
              </a:rPr>
              <a:t> a faithful saying and worthy of all acceptance, that Christ Jesus came into the world to save sinners, of whom I am chief. </a:t>
            </a:r>
            <a:r>
              <a:rPr lang="en-GB" sz="3200" b="1" i="0" baseline="3000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ystem-ui"/>
              </a:rPr>
              <a:t>However, for this reason I obtained mercy, that in me first Jesus Christ might show all longsuffering, as a pattern to those who are going to believe on Him for everlasting life. </a:t>
            </a:r>
            <a:r>
              <a:rPr lang="en-GB" sz="3200" b="1" i="0" baseline="30000" dirty="0">
                <a:solidFill>
                  <a:srgbClr val="000000"/>
                </a:solidFill>
                <a:effectLst/>
                <a:latin typeface="system-ui"/>
              </a:rPr>
              <a:t>17 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ystem-ui"/>
              </a:rPr>
              <a:t>Now to the King eternal, immortal, invisible, to </a:t>
            </a:r>
            <a:r>
              <a:rPr lang="en-GB" sz="32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GB" sz="3200" b="0" i="0" baseline="30000" dirty="0">
                <a:solidFill>
                  <a:srgbClr val="4A4A4A"/>
                </a:solidFill>
                <a:effectLst/>
                <a:latin typeface="system-ui"/>
                <a:hlinkClick r:id="rId3" tooltip="See footnote b"/>
              </a:rPr>
              <a:t>b</a:t>
            </a:r>
            <a:r>
              <a:rPr lang="en-GB" sz="32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ystem-ui"/>
              </a:rPr>
              <a:t>God who alone is wise, </a:t>
            </a:r>
            <a:r>
              <a:rPr lang="en-GB" sz="3200" b="0" i="1" dirty="0">
                <a:solidFill>
                  <a:srgbClr val="000000"/>
                </a:solidFill>
                <a:effectLst/>
                <a:latin typeface="system-ui"/>
              </a:rPr>
              <a:t>be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GB" sz="3200" b="0" i="0" dirty="0" err="1">
                <a:solidFill>
                  <a:srgbClr val="000000"/>
                </a:solidFill>
                <a:effectLst/>
                <a:latin typeface="system-ui"/>
              </a:rPr>
              <a:t>honor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ystem-ui"/>
              </a:rPr>
              <a:t> and glory forever and ever. Amen.</a:t>
            </a:r>
            <a:endParaRPr lang="en-GB" sz="3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6435CF-8D08-04B6-863F-134718D18C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6296" y="-10915"/>
            <a:ext cx="4359018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960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187F62-04F2-6EA6-3E5D-0B045B5789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FA77D2EB-CFEE-9CA4-1863-346F1F473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7" y="100668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04A4B1B-F716-8699-2E6E-68EE18897CDB}"/>
              </a:ext>
            </a:extLst>
          </p:cNvPr>
          <p:cNvSpPr txBox="1"/>
          <p:nvPr/>
        </p:nvSpPr>
        <p:spPr>
          <a:xfrm>
            <a:off x="1" y="862289"/>
            <a:ext cx="1219199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“Christ Jesus came into the world to save sinners” </a:t>
            </a:r>
          </a:p>
          <a:p>
            <a:pPr algn="ctr"/>
            <a:r>
              <a:rPr lang="en-GB" sz="3600" dirty="0"/>
              <a:t>(1 Timothy 1:15)</a:t>
            </a:r>
          </a:p>
          <a:p>
            <a:pPr algn="ctr"/>
            <a:endParaRPr lang="en-GB" sz="3600" dirty="0"/>
          </a:p>
          <a:p>
            <a:pPr marL="914400" indent="-914400">
              <a:buAutoNum type="arabicParenBoth"/>
            </a:pPr>
            <a:r>
              <a:rPr lang="en-GB" sz="4800" dirty="0"/>
              <a:t>We are </a:t>
            </a:r>
            <a:r>
              <a:rPr lang="en-GB" sz="4800" b="1" dirty="0">
                <a:solidFill>
                  <a:srgbClr val="0000FF"/>
                </a:solidFill>
              </a:rPr>
              <a:t>all sinners</a:t>
            </a:r>
          </a:p>
          <a:p>
            <a:pPr marL="914400" indent="-914400">
              <a:buAutoNum type="arabicParenBoth"/>
            </a:pPr>
            <a:endParaRPr lang="en-GB" sz="1600" dirty="0"/>
          </a:p>
          <a:p>
            <a:pPr marL="914400" indent="-914400">
              <a:buAutoNum type="arabicParenBoth"/>
            </a:pPr>
            <a:r>
              <a:rPr lang="en-GB" sz="4800" dirty="0"/>
              <a:t>Christ Jesus </a:t>
            </a:r>
            <a:r>
              <a:rPr lang="en-GB" sz="4800" b="1" dirty="0">
                <a:solidFill>
                  <a:srgbClr val="0000FF"/>
                </a:solidFill>
              </a:rPr>
              <a:t>came into the world </a:t>
            </a:r>
          </a:p>
          <a:p>
            <a:pPr marL="914400" indent="-914400">
              <a:buAutoNum type="arabicParenBoth"/>
            </a:pPr>
            <a:endParaRPr lang="en-GB" sz="2400" dirty="0"/>
          </a:p>
          <a:p>
            <a:pPr marL="914400" indent="-914400">
              <a:buAutoNum type="arabicParenBoth"/>
            </a:pPr>
            <a:r>
              <a:rPr lang="en-GB" sz="4800" dirty="0"/>
              <a:t>Christ Jesus came to </a:t>
            </a:r>
            <a:r>
              <a:rPr lang="en-GB" sz="4800" b="1" dirty="0">
                <a:solidFill>
                  <a:srgbClr val="0000FF"/>
                </a:solidFill>
              </a:rPr>
              <a:t>save sinners </a:t>
            </a:r>
          </a:p>
        </p:txBody>
      </p:sp>
    </p:spTree>
    <p:extLst>
      <p:ext uri="{BB962C8B-B14F-4D97-AF65-F5344CB8AC3E}">
        <p14:creationId xmlns:p14="http://schemas.microsoft.com/office/powerpoint/2010/main" val="114979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211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system-ui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18</cp:revision>
  <dcterms:created xsi:type="dcterms:W3CDTF">2017-07-29T15:53:41Z</dcterms:created>
  <dcterms:modified xsi:type="dcterms:W3CDTF">2025-05-25T14:08:07Z</dcterms:modified>
</cp:coreProperties>
</file>