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152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07/06/2026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Isaiah 40:25-31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27792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0" y="789201"/>
            <a:ext cx="12192000" cy="2368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GB" sz="4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caused people’s strength to fail?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people because of their sin will be taken into exile in Babylon and would feel downcast, weak and weary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would think God has forgotten and abandoned them   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C94C8-85AC-F146-EF8A-CFEDBE688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A2B80399-2725-D3EF-41F1-DE75DBA5DD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27792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6D2CA64-D273-009E-39A9-E509034FAA39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27F9A5-0FA9-D646-824D-E2D8CF5DBF97}"/>
              </a:ext>
            </a:extLst>
          </p:cNvPr>
          <p:cNvSpPr txBox="1"/>
          <p:nvPr/>
        </p:nvSpPr>
        <p:spPr>
          <a:xfrm>
            <a:off x="0" y="789201"/>
            <a:ext cx="12192000" cy="6163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(2)	</a:t>
            </a:r>
            <a:r>
              <a:rPr lang="en-GB" sz="4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would renew their strength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Lord would renew their strength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need to remember who He is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knows keep the stars in their place (v26) omnipotent 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know them by name (v26) omniscient 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is the everlasting God (v28)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never faints (v28) unchanging 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Creator (v12)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knowing (v13-14)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rules the nations (v15)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nations are nothing (v17)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God is alive not like idols (v18-20)</a:t>
            </a:r>
          </a:p>
          <a:p>
            <a:pPr marL="1943100" lvl="3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Sits on a throne (v22)</a:t>
            </a:r>
          </a:p>
        </p:txBody>
      </p:sp>
    </p:spTree>
    <p:extLst>
      <p:ext uri="{BB962C8B-B14F-4D97-AF65-F5344CB8AC3E}">
        <p14:creationId xmlns:p14="http://schemas.microsoft.com/office/powerpoint/2010/main" val="195968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3A64F-A749-912E-B054-27CC8E0D8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C6122F04-4FEB-0A80-1B03-844E5C4EA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27792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D69468-C0E6-77EC-17A4-0DD1B1007F21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DD4151-91F4-32EF-E40B-C19EEF7A0C23}"/>
              </a:ext>
            </a:extLst>
          </p:cNvPr>
          <p:cNvSpPr txBox="1"/>
          <p:nvPr/>
        </p:nvSpPr>
        <p:spPr>
          <a:xfrm>
            <a:off x="0" y="789201"/>
            <a:ext cx="12192000" cy="5945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	</a:t>
            </a:r>
            <a:r>
              <a:rPr lang="en-GB" sz="4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caused people’s strength to fail?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people because of their sin will be taken into exile in Babylon and would feel downcast, weak and weary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would think God has forgotten and abandoned them   </a:t>
            </a:r>
          </a:p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</a:t>
            </a:r>
            <a:r>
              <a:rPr lang="en-GB" sz="4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would renew their strength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Lord would renew their strength </a:t>
            </a:r>
          </a:p>
          <a:p>
            <a:pPr marL="1485900" lvl="2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need to remember who He is</a:t>
            </a: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(3) 	</a:t>
            </a:r>
            <a:r>
              <a:rPr lang="en-GB" sz="4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would the Lord renew their strength? </a:t>
            </a:r>
          </a:p>
          <a:p>
            <a:pPr marL="1657350" lvl="2" indent="-7429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shall mount up with wings as eagles </a:t>
            </a:r>
          </a:p>
          <a:p>
            <a:pPr marL="1428750" lvl="2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They shall run and be weary </a:t>
            </a:r>
          </a:p>
          <a:p>
            <a:pPr marL="1428750" lvl="2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We shall have strength and walk </a:t>
            </a:r>
            <a:endParaRPr lang="en-GB" sz="32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479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232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42</cp:revision>
  <dcterms:created xsi:type="dcterms:W3CDTF">2026-03-07T11:36:35Z</dcterms:created>
  <dcterms:modified xsi:type="dcterms:W3CDTF">2026-06-07T15:09:16Z</dcterms:modified>
</cp:coreProperties>
</file>