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884" y="4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D1C35-9875-450E-A8BA-223F0F254099}" type="datetimeFigureOut">
              <a:rPr lang="en-GB" smtClean="0"/>
              <a:pPr/>
              <a:t>01/12/2024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6FC62-C077-4043-B2A8-4003536C4F5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D1C35-9875-450E-A8BA-223F0F254099}" type="datetimeFigureOut">
              <a:rPr lang="en-GB" smtClean="0"/>
              <a:pPr/>
              <a:t>01/12/2024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6FC62-C077-4043-B2A8-4003536C4F5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D1C35-9875-450E-A8BA-223F0F254099}" type="datetimeFigureOut">
              <a:rPr lang="en-GB" smtClean="0"/>
              <a:pPr/>
              <a:t>01/12/2024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6FC62-C077-4043-B2A8-4003536C4F5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D1C35-9875-450E-A8BA-223F0F254099}" type="datetimeFigureOut">
              <a:rPr lang="en-GB" smtClean="0"/>
              <a:pPr/>
              <a:t>01/12/2024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6FC62-C077-4043-B2A8-4003536C4F5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D1C35-9875-450E-A8BA-223F0F254099}" type="datetimeFigureOut">
              <a:rPr lang="en-GB" smtClean="0"/>
              <a:pPr/>
              <a:t>01/12/2024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6FC62-C077-4043-B2A8-4003536C4F5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D1C35-9875-450E-A8BA-223F0F254099}" type="datetimeFigureOut">
              <a:rPr lang="en-GB" smtClean="0"/>
              <a:pPr/>
              <a:t>01/12/2024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6FC62-C077-4043-B2A8-4003536C4F5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D1C35-9875-450E-A8BA-223F0F254099}" type="datetimeFigureOut">
              <a:rPr lang="en-GB" smtClean="0"/>
              <a:pPr/>
              <a:t>01/12/2024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6FC62-C077-4043-B2A8-4003536C4F5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D1C35-9875-450E-A8BA-223F0F254099}" type="datetimeFigureOut">
              <a:rPr lang="en-GB" smtClean="0"/>
              <a:pPr/>
              <a:t>01/12/2024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6FC62-C077-4043-B2A8-4003536C4F5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D1C35-9875-450E-A8BA-223F0F254099}" type="datetimeFigureOut">
              <a:rPr lang="en-GB" smtClean="0"/>
              <a:pPr/>
              <a:t>01/12/2024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6FC62-C077-4043-B2A8-4003536C4F5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D1C35-9875-450E-A8BA-223F0F254099}" type="datetimeFigureOut">
              <a:rPr lang="en-GB" smtClean="0"/>
              <a:pPr/>
              <a:t>01/12/2024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6FC62-C077-4043-B2A8-4003536C4F5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D1C35-9875-450E-A8BA-223F0F254099}" type="datetimeFigureOut">
              <a:rPr lang="en-GB" smtClean="0"/>
              <a:pPr/>
              <a:t>01/12/2024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6FC62-C077-4043-B2A8-4003536C4F5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D1C35-9875-450E-A8BA-223F0F254099}" type="datetimeFigureOut">
              <a:rPr lang="en-GB" smtClean="0"/>
              <a:pPr/>
              <a:t>01/12/2024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6FC62-C077-4043-B2A8-4003536C4F5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mmanuel Church Handsworth">
            <a:extLst>
              <a:ext uri="{FF2B5EF4-FFF2-40B4-BE49-F238E27FC236}">
                <a16:creationId xmlns:a16="http://schemas.microsoft.com/office/drawing/2014/main" id="{7B66F877-3C3B-4C76-B825-4935FB035F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8426" y="188640"/>
            <a:ext cx="321514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028F229-78D4-8684-7BD8-54E101A3CD09}"/>
              </a:ext>
            </a:extLst>
          </p:cNvPr>
          <p:cNvSpPr txBox="1"/>
          <p:nvPr/>
        </p:nvSpPr>
        <p:spPr>
          <a:xfrm>
            <a:off x="119336" y="2132856"/>
            <a:ext cx="1195332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/>
              <a:t>Reading  </a:t>
            </a:r>
          </a:p>
          <a:p>
            <a:pPr algn="ctr"/>
            <a:r>
              <a:rPr lang="en-GB" sz="4400" dirty="0"/>
              <a:t>Exodus 2:1-10</a:t>
            </a:r>
          </a:p>
        </p:txBody>
      </p:sp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665400-DEAC-31AB-F7C2-148C164A70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mmanuel Church Handsworth">
            <a:extLst>
              <a:ext uri="{FF2B5EF4-FFF2-40B4-BE49-F238E27FC236}">
                <a16:creationId xmlns:a16="http://schemas.microsoft.com/office/drawing/2014/main" id="{9F1D2A8F-18AF-FD0C-793F-53F921A505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8426" y="188640"/>
            <a:ext cx="321514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4CC62BD-8DB7-237F-9C19-153B7B0D91F8}"/>
              </a:ext>
            </a:extLst>
          </p:cNvPr>
          <p:cNvSpPr txBox="1"/>
          <p:nvPr/>
        </p:nvSpPr>
        <p:spPr>
          <a:xfrm>
            <a:off x="119336" y="1166842"/>
            <a:ext cx="119533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Both"/>
            </a:pPr>
            <a:r>
              <a:rPr lang="en-GB" sz="4800" b="1" dirty="0"/>
              <a:t> 	How by faith, Moses’ parents were not 	afraid of the King’s command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C433435-5E88-A999-0862-53E173855321}"/>
              </a:ext>
            </a:extLst>
          </p:cNvPr>
          <p:cNvSpPr txBox="1"/>
          <p:nvPr/>
        </p:nvSpPr>
        <p:spPr>
          <a:xfrm>
            <a:off x="119336" y="3717032"/>
            <a:ext cx="119533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/>
              <a:t>(2) 	How by God’s providence, Moses is 	rescued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091C8E2-0E74-5171-3CAA-B2789F7760A3}"/>
              </a:ext>
            </a:extLst>
          </p:cNvPr>
          <p:cNvSpPr txBox="1"/>
          <p:nvPr/>
        </p:nvSpPr>
        <p:spPr>
          <a:xfrm>
            <a:off x="-384720" y="197798"/>
            <a:ext cx="52565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Reading </a:t>
            </a:r>
            <a:r>
              <a:rPr lang="en-GB" sz="2800" dirty="0"/>
              <a:t>Exodus 2:1-10</a:t>
            </a:r>
          </a:p>
        </p:txBody>
      </p:sp>
    </p:spTree>
    <p:extLst>
      <p:ext uri="{BB962C8B-B14F-4D97-AF65-F5344CB8AC3E}">
        <p14:creationId xmlns:p14="http://schemas.microsoft.com/office/powerpoint/2010/main" val="1891698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</TotalTime>
  <Words>36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>GlaxoSmithKline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Christ alone  my hope is found</dc:title>
  <dc:creator>Atul Raje</dc:creator>
  <cp:lastModifiedBy>Danny Paul</cp:lastModifiedBy>
  <cp:revision>12</cp:revision>
  <dcterms:created xsi:type="dcterms:W3CDTF">2015-09-18T21:43:15Z</dcterms:created>
  <dcterms:modified xsi:type="dcterms:W3CDTF">2024-12-01T18:09:24Z</dcterms:modified>
</cp:coreProperties>
</file>