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7C177-06E7-4FCD-AAF1-5E4F4A7255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C9C422-7262-4EE3-86D3-3A357CBBD1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E2125-3786-464F-96DA-3A3C84C56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73FB-146F-4FC4-92D9-9859374962E5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59DE3-95E8-447B-B6C5-E86A57986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CA920-3F8C-4229-8084-29AFF4EFE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53AFF-C7E3-4F9B-96C8-FAE7D7936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57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4D77E-4A76-4AC8-AE23-3D0BB6FE3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315F7B-2FF4-4461-95EE-63CDCC85B7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4CC61-25E7-4801-90AD-150928ACE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73FB-146F-4FC4-92D9-9859374962E5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0AA13-733A-4918-A9D5-7AA7F2BCB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00A4B-BCCB-43A8-8A5F-5811BEFEB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53AFF-C7E3-4F9B-96C8-FAE7D7936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794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CFA402-BB91-42E7-BE90-C327480338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9123FF-CFCB-4AD6-B3A8-DEC2B11DB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9061E-76E8-4396-8296-08E6EC488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73FB-146F-4FC4-92D9-9859374962E5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AFF31-2F38-4EBB-B06D-3F2ABB1E2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3EA91-19AA-40FB-B945-FC70CD334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53AFF-C7E3-4F9B-96C8-FAE7D7936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05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45FE2-5097-4A32-B811-3821429FF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E5250-25C2-4749-9228-297F6F87E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D3861-BB75-4237-8475-94705AC38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73FB-146F-4FC4-92D9-9859374962E5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2AC6-A020-4601-8ADC-77E7945D8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295D3-A33F-4F0B-B2CB-2E09DF559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53AFF-C7E3-4F9B-96C8-FAE7D7936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691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A969F-81FB-403E-99F2-FCCFD6909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BC746-4BD0-4F65-87DB-5CA40A389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88B0C-0824-4A4E-B7EC-03D1BD9F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73FB-146F-4FC4-92D9-9859374962E5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54D92-30EA-4D94-B129-1991FB26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FD668-763A-4C0D-912E-ADFFF169E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53AFF-C7E3-4F9B-96C8-FAE7D7936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23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2DD64-5880-44E0-B876-BBCA1A33D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6BA27-C0C8-480E-8955-47400B5812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DCB271-999C-42FF-975D-097B9A062E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85ACBF-3BAA-4E2B-844F-A9DDB592D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73FB-146F-4FC4-92D9-9859374962E5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BD5E62-22D6-4564-931C-BE931775D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0A927-89A3-4009-81B4-057A3C80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53AFF-C7E3-4F9B-96C8-FAE7D7936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42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1433D-3E26-4B7B-90FE-8DBB74F69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EFDDE-E26D-440E-BBA4-ED2BD5A72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AE4BE1-2B74-46E8-973E-78E3ECC9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D32B6D-C7B8-4503-BAA1-373E03F76F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728803-859B-4D9F-8539-08DC2301E6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110F6A-310D-44E0-9146-524F8C4C5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73FB-146F-4FC4-92D9-9859374962E5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6AE7C3-86D2-4F02-8F48-81737CC65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7DF57E-E487-4F6B-818B-43A7EDC46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53AFF-C7E3-4F9B-96C8-FAE7D7936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934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42136-D026-4947-AAC0-E2ACEDD08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5F9067-A11E-4163-94AF-D0E247CCE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73FB-146F-4FC4-92D9-9859374962E5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575FEA-335A-4398-B97D-66FBD1C80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2D69C3-6A03-46C3-B0BC-4E6B181BE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53AFF-C7E3-4F9B-96C8-FAE7D7936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55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2CBFB7-9AA4-4389-8C14-63E7C4EE9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73FB-146F-4FC4-92D9-9859374962E5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C7D038-5AE6-415F-A04C-9EF517C6F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234D21-1F09-4CA2-A52A-978C8C230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53AFF-C7E3-4F9B-96C8-FAE7D7936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79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BEAC-B8CA-4F72-9790-0EAE74C98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F4DDD-36D5-4663-9007-1B4214EC7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19CA69-93A9-4449-8F5F-C2BBE2C59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5BBE6-083E-44F4-B205-EB2EF7DFA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73FB-146F-4FC4-92D9-9859374962E5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E386C-7852-4534-9183-4CF0ED101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19C9D-2865-48FD-A4BC-36D2F5E5D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53AFF-C7E3-4F9B-96C8-FAE7D7936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589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D5B45-D75F-43D3-8219-AB9C08C4A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F333E6-D6B1-4D85-B7FC-575279F8B1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327185-4BAB-42EF-A299-A863FE1FB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FC3C27-6D2D-4C94-8FDB-E873B1CC8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73FB-146F-4FC4-92D9-9859374962E5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71FE3-DC4D-4199-8210-4375C311E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60D4A4-1BF7-43EB-8D0F-3F9D0AAF0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53AFF-C7E3-4F9B-96C8-FAE7D7936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32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776032-8C96-48F8-BEA4-A157B09B4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49CD9-3D1C-4173-9BBE-782141CDB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77DA2-5DC0-4F28-8150-82CA6B9342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173FB-146F-4FC4-92D9-9859374962E5}" type="datetimeFigureOut">
              <a:rPr lang="en-GB" smtClean="0"/>
              <a:t>08/06/2025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7C084-C0DB-4451-9B63-00D1AFA2E8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238EE-1A28-4481-A8C5-A3B3702539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53AFF-C7E3-4F9B-96C8-FAE7D7936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210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994BB19-C9EE-49E9-857F-1BE09657E6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322" y="93229"/>
            <a:ext cx="3053653" cy="61551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9D730A0-D0E5-AF4A-7F90-8136B0CEC415}"/>
              </a:ext>
            </a:extLst>
          </p:cNvPr>
          <p:cNvSpPr txBox="1"/>
          <p:nvPr/>
        </p:nvSpPr>
        <p:spPr>
          <a:xfrm>
            <a:off x="1739153" y="2441983"/>
            <a:ext cx="799651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Bible Reading</a:t>
            </a:r>
          </a:p>
          <a:p>
            <a:pPr algn="ctr"/>
            <a:r>
              <a:rPr lang="en-GB" sz="4400" dirty="0"/>
              <a:t>Revelation</a:t>
            </a:r>
            <a:r>
              <a:rPr lang="en-GB" sz="4000" dirty="0"/>
              <a:t> (</a:t>
            </a:r>
            <a:r>
              <a:rPr lang="pa-IN" sz="4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ਪਰਕਾਸ਼ ਦੀ ਪੋਥੀ</a:t>
            </a:r>
            <a:r>
              <a:rPr lang="en-GB" sz="4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GB" sz="4000" dirty="0"/>
              <a:t> </a:t>
            </a:r>
            <a:r>
              <a:rPr lang="en-GB" sz="4400" dirty="0"/>
              <a:t>3:14-22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659918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829AD-3134-C1ED-0C2E-9A8D7CFD7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From the archive, 7 August 1974: Nixon resists calls to resign | US  politics | The Guardian">
            <a:extLst>
              <a:ext uri="{FF2B5EF4-FFF2-40B4-BE49-F238E27FC236}">
                <a16:creationId xmlns:a16="http://schemas.microsoft.com/office/drawing/2014/main" id="{6E906204-E0E3-1A08-6A78-8FC5CEDA9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36" y="443706"/>
            <a:ext cx="7059783" cy="423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iger Woods still doing hard, painful work - PGA TOUR">
            <a:extLst>
              <a:ext uri="{FF2B5EF4-FFF2-40B4-BE49-F238E27FC236}">
                <a16:creationId xmlns:a16="http://schemas.microsoft.com/office/drawing/2014/main" id="{2E3A8D22-DBEB-5E17-B068-18203B27595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928" y="809228"/>
            <a:ext cx="7759076" cy="523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ean 'Diddy' Combs and Cassie settle lawsuit out of court : NPR">
            <a:extLst>
              <a:ext uri="{FF2B5EF4-FFF2-40B4-BE49-F238E27FC236}">
                <a16:creationId xmlns:a16="http://schemas.microsoft.com/office/drawing/2014/main" id="{FA709953-B3D3-73C8-D737-9FE5F6FAA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272" y="1535264"/>
            <a:ext cx="8609478" cy="4836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5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E65B10-67B8-057F-5E30-4CF1472A00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73AE7B0-7C39-F2DE-3054-6264FE57D0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322" y="93229"/>
            <a:ext cx="3053653" cy="61551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B21257B-4A5A-B05E-1760-F9E3193B6184}"/>
              </a:ext>
            </a:extLst>
          </p:cNvPr>
          <p:cNvSpPr txBox="1"/>
          <p:nvPr/>
        </p:nvSpPr>
        <p:spPr>
          <a:xfrm>
            <a:off x="107578" y="93229"/>
            <a:ext cx="41835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The signs of backsliding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E95109-B70B-12E6-E1B5-F6267934B782}"/>
              </a:ext>
            </a:extLst>
          </p:cNvPr>
          <p:cNvSpPr txBox="1"/>
          <p:nvPr/>
        </p:nvSpPr>
        <p:spPr>
          <a:xfrm>
            <a:off x="439271" y="12281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6849F5-AE13-08E5-AB74-580BD0E8333C}"/>
              </a:ext>
            </a:extLst>
          </p:cNvPr>
          <p:cNvSpPr txBox="1"/>
          <p:nvPr/>
        </p:nvSpPr>
        <p:spPr>
          <a:xfrm>
            <a:off x="224118" y="951131"/>
            <a:ext cx="1184237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GB" sz="3600" b="1" dirty="0"/>
              <a:t> 	There is a lack of interest in fellowship </a:t>
            </a:r>
            <a:r>
              <a:rPr lang="en-GB" sz="3600" dirty="0"/>
              <a:t>(Acts 2:42)</a:t>
            </a:r>
          </a:p>
          <a:p>
            <a:endParaRPr lang="en-GB" sz="2000" dirty="0"/>
          </a:p>
          <a:p>
            <a:r>
              <a:rPr lang="en-GB" sz="3600" b="1" dirty="0"/>
              <a:t>(2) 	There is no desire for Church </a:t>
            </a:r>
            <a:r>
              <a:rPr lang="en-GB" sz="3600" dirty="0"/>
              <a:t>(Hebrews 10:24-25, 	Acts 2:42)</a:t>
            </a:r>
          </a:p>
          <a:p>
            <a:pPr marL="342900" indent="-342900">
              <a:buAutoNum type="arabicParenBoth"/>
            </a:pPr>
            <a:endParaRPr lang="en-GB" dirty="0"/>
          </a:p>
          <a:p>
            <a:r>
              <a:rPr lang="en-GB" sz="3600" b="1" dirty="0"/>
              <a:t>(3) 	There is a lack of interest in the devotional life </a:t>
            </a:r>
            <a:r>
              <a:rPr lang="en-GB" sz="3600" dirty="0"/>
              <a:t>(Matthew 	6:6, Psalm 119, 1 Peter 2:2)</a:t>
            </a:r>
          </a:p>
          <a:p>
            <a:endParaRPr lang="en-GB" dirty="0"/>
          </a:p>
          <a:p>
            <a:r>
              <a:rPr lang="en-GB" sz="3600" b="1" dirty="0"/>
              <a:t>(4) 	There is no burden for the lost </a:t>
            </a:r>
            <a:r>
              <a:rPr lang="en-GB" sz="3600" dirty="0"/>
              <a:t>(Matthew 28:19, Acts 1:8, 	Rev 3:16)</a:t>
            </a:r>
          </a:p>
          <a:p>
            <a:pPr marL="342900" indent="-342900">
              <a:buAutoNum type="arabicParenBoth"/>
            </a:pPr>
            <a:endParaRPr lang="en-GB" dirty="0"/>
          </a:p>
          <a:p>
            <a:r>
              <a:rPr lang="en-GB" sz="3600" b="1" dirty="0"/>
              <a:t>(5) 	There is a lack of spiritual sensitivity </a:t>
            </a:r>
            <a:r>
              <a:rPr lang="en-GB" sz="3600" dirty="0"/>
              <a:t>(Romans 7:19)</a:t>
            </a:r>
          </a:p>
        </p:txBody>
      </p:sp>
    </p:spTree>
    <p:extLst>
      <p:ext uri="{BB962C8B-B14F-4D97-AF65-F5344CB8AC3E}">
        <p14:creationId xmlns:p14="http://schemas.microsoft.com/office/powerpoint/2010/main" val="53393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108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17</cp:revision>
  <dcterms:created xsi:type="dcterms:W3CDTF">2020-04-03T16:23:25Z</dcterms:created>
  <dcterms:modified xsi:type="dcterms:W3CDTF">2025-06-08T08:13:59Z</dcterms:modified>
</cp:coreProperties>
</file>