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7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24539-6AB5-3B73-73B9-DAB75460F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C2675-D7E0-61C6-10F9-A00E9B3E7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D4C75-9033-3B26-7CAB-F6A8577F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EF18-5BFF-382F-CD55-88897272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B8EC2-7DE2-63FB-D5CE-D169A9E2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6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FFD10-24EB-7CFA-3B54-6A5A6AB7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77206-F3D1-74AE-E286-16589BFBD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F67F3-62B4-DD70-5B0F-8C2049FB4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081C7-4C66-1AEE-2992-94A58C93A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24DAB-2F3D-46C2-8B1A-06792134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22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99E40C-B90D-83DF-5223-CEE2F86D1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B1918-4C42-3267-343D-19AB3E0F3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E269E-634D-ECFE-1645-C397F7A8A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2FD9C-563F-14ED-7290-896277099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D5B6A-DDDD-3A13-C868-7479CE441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33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841A9-0840-FFF5-12DC-58D1FB3E0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F08AC-0589-D151-A25A-33D6EFAE5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A9155-BD52-82BF-BDBD-87E8BA6F4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49D2-5AA6-9F0E-182B-83AE133E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E966E-F820-0DD2-88FF-262BDC1F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21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7F2D5-3BFA-A38A-EAAE-9436A440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C4F56-8BCB-073C-DCBA-423ABB490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055C4-DB0D-7F89-CD99-9B03CE187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40504-F607-3A2C-EBCD-FA2B3F18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F20F3-9A40-E6C7-2299-17895D1A7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98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520A-FD03-81C3-37BD-31CD2F1B4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B57DC-CDF2-D7F4-0EFA-BD54DFD8D7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008CEC-4BD7-78FC-180F-5E6C36C7B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88677-063C-F034-C5DC-962893C24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294F5-41C1-4483-4FD6-2BE424034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C44BC-FA85-8C01-80A4-25F98A61A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59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86DC-0BD4-3F30-8C79-5CC206E50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1BFB7-FC9F-5A2C-4BF5-E224E42EA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53056-E37F-C76A-5B98-27DC97BE9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40970-8AD7-0D08-5E93-91E9CDB949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71E3E2-15E3-202F-9D14-70E539CFC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08E4A-74D7-0A18-B0BA-64C314460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8E1756-E922-372A-D586-08152BD2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EE3917-5F14-3126-B39E-842B21C29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12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7C90-865D-76C2-2078-611787072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9F37A6-EC63-C975-6E91-649323A1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E4CF67-9070-E3AB-8DC3-03CF09306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B00E53-2CF5-8216-380C-069756BB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20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75D62-4DFF-FA6A-26D9-A7195A30D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CEABAD-3E15-8133-DE53-9AA87AD4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8F549-37C0-BB61-A1FE-CDA844C6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15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51EC-F831-D514-AEFE-750A661AF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A4459-38A6-7502-E069-2280C15BE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7C4FE-9B87-E346-47F4-3096B8518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F5843-3F99-55FE-786C-42D3CD2FE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4C8A0-30A1-B8B9-6F19-664A96ABF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ECB9F-983B-60B9-D147-45B72868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2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19B4-B304-4191-9424-8A7A1C404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21A769-2021-37AE-BE84-A42DDE33B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DA13D-2AAB-3D8A-ADC0-872F7D427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0F74B-2574-8F26-0FEF-4345726F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B40F5-524B-FAD6-B97D-61CA29E0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B9E86-7CCA-39AD-B0BB-3BD941DAE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13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197A7-382E-D631-F793-CE0C4459E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8C05D-CE4A-6975-97DB-607038FB9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1421E-9F68-01BC-4D3B-5D3D8EE5B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44129-1BD8-8ECA-2D0C-6AD8899505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49698-C478-078D-4608-742969465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9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8CA6655C-CC30-44EF-B1DD-EC07CE3CD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12" y="115804"/>
            <a:ext cx="3438775" cy="69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7A2A4F-90F0-F3E0-60B5-8AF43E5A30FB}"/>
              </a:ext>
            </a:extLst>
          </p:cNvPr>
          <p:cNvSpPr txBox="1"/>
          <p:nvPr/>
        </p:nvSpPr>
        <p:spPr>
          <a:xfrm>
            <a:off x="0" y="2413337"/>
            <a:ext cx="1219199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Bible Reading </a:t>
            </a:r>
          </a:p>
          <a:p>
            <a:pPr algn="ctr"/>
            <a:r>
              <a:rPr lang="en-GB" sz="6000" dirty="0"/>
              <a:t>Matthew 28:16-19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3485887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710B706-699C-8EA1-666B-010FB614B8C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263525"/>
          <a:ext cx="10515600" cy="7894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77509110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3740030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/>
                        <a:t>Incommunicable </a:t>
                      </a:r>
                    </a:p>
                    <a:p>
                      <a:pPr algn="ctr"/>
                      <a:r>
                        <a:rPr lang="en-GB" sz="4000" dirty="0"/>
                        <a:t>Attributes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/>
                        <a:t>Communicable </a:t>
                      </a:r>
                    </a:p>
                    <a:p>
                      <a:pPr algn="ctr"/>
                      <a:r>
                        <a:rPr lang="en-GB" sz="4000" dirty="0"/>
                        <a:t>Attributes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0444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God is self existent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70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God is unchanging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466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69711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670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600" b="1" dirty="0">
                        <a:solidFill>
                          <a:srgbClr val="3333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0226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833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36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53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5326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2006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086648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A67C0F8-311D-98D1-2E40-77A70A54C720}"/>
              </a:ext>
            </a:extLst>
          </p:cNvPr>
          <p:cNvSpPr txBox="1"/>
          <p:nvPr/>
        </p:nvSpPr>
        <p:spPr>
          <a:xfrm>
            <a:off x="1762125" y="2852946"/>
            <a:ext cx="33657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eternal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341D7F-B8D3-51D0-AE23-9D55F25FF7BC}"/>
              </a:ext>
            </a:extLst>
          </p:cNvPr>
          <p:cNvSpPr txBox="1"/>
          <p:nvPr/>
        </p:nvSpPr>
        <p:spPr>
          <a:xfrm>
            <a:off x="1090307" y="3493274"/>
            <a:ext cx="47093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Omnipresent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5F4D3C-7870-937F-5310-AB44D1E70FD7}"/>
              </a:ext>
            </a:extLst>
          </p:cNvPr>
          <p:cNvSpPr txBox="1"/>
          <p:nvPr/>
        </p:nvSpPr>
        <p:spPr>
          <a:xfrm>
            <a:off x="1282436" y="4117588"/>
            <a:ext cx="47475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Omnipotent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E586B0-73C0-DCBE-FF0C-A2C77A1AF00A}"/>
              </a:ext>
            </a:extLst>
          </p:cNvPr>
          <p:cNvSpPr txBox="1"/>
          <p:nvPr/>
        </p:nvSpPr>
        <p:spPr>
          <a:xfrm>
            <a:off x="1256730" y="4779699"/>
            <a:ext cx="43765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Omniscient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3EA076-3064-3E5F-B051-A6FFC1576C99}"/>
              </a:ext>
            </a:extLst>
          </p:cNvPr>
          <p:cNvSpPr txBox="1"/>
          <p:nvPr/>
        </p:nvSpPr>
        <p:spPr>
          <a:xfrm>
            <a:off x="7203581" y="1581150"/>
            <a:ext cx="28568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Spirit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AAC4F0-85BC-9751-70C0-984F2216F840}"/>
              </a:ext>
            </a:extLst>
          </p:cNvPr>
          <p:cNvSpPr txBox="1"/>
          <p:nvPr/>
        </p:nvSpPr>
        <p:spPr>
          <a:xfrm>
            <a:off x="6883934" y="2206486"/>
            <a:ext cx="36206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invisible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AC7C1C-6BB5-0E66-EF1B-7FD2A46D7DC1}"/>
              </a:ext>
            </a:extLst>
          </p:cNvPr>
          <p:cNvSpPr txBox="1"/>
          <p:nvPr/>
        </p:nvSpPr>
        <p:spPr>
          <a:xfrm>
            <a:off x="7108705" y="2835659"/>
            <a:ext cx="35734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All Wise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96C109E-7B16-2B38-5E18-D832B3C6AA9C}"/>
              </a:ext>
            </a:extLst>
          </p:cNvPr>
          <p:cNvSpPr txBox="1"/>
          <p:nvPr/>
        </p:nvSpPr>
        <p:spPr>
          <a:xfrm>
            <a:off x="7398551" y="3469943"/>
            <a:ext cx="29177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Holy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A7EBD4-AD8E-5CFD-0296-1387915D644C}"/>
              </a:ext>
            </a:extLst>
          </p:cNvPr>
          <p:cNvSpPr txBox="1"/>
          <p:nvPr/>
        </p:nvSpPr>
        <p:spPr>
          <a:xfrm>
            <a:off x="6803428" y="4102953"/>
            <a:ext cx="38786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righteous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F17BEC-B2E8-BF50-71B5-B193812ED93F}"/>
              </a:ext>
            </a:extLst>
          </p:cNvPr>
          <p:cNvSpPr txBox="1"/>
          <p:nvPr/>
        </p:nvSpPr>
        <p:spPr>
          <a:xfrm>
            <a:off x="7338158" y="4728289"/>
            <a:ext cx="30169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angry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FBA2C3-E154-5AF5-E658-A19F70959265}"/>
              </a:ext>
            </a:extLst>
          </p:cNvPr>
          <p:cNvSpPr txBox="1"/>
          <p:nvPr/>
        </p:nvSpPr>
        <p:spPr>
          <a:xfrm>
            <a:off x="7324148" y="5389125"/>
            <a:ext cx="26080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God is love</a:t>
            </a:r>
          </a:p>
        </p:txBody>
      </p:sp>
    </p:spTree>
    <p:extLst>
      <p:ext uri="{BB962C8B-B14F-4D97-AF65-F5344CB8AC3E}">
        <p14:creationId xmlns:p14="http://schemas.microsoft.com/office/powerpoint/2010/main" val="589244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00564-E465-0F82-972B-48C565C06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3F7E87A6-3121-4FFC-58F5-FEB096B05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4700" y="28237"/>
            <a:ext cx="3302599" cy="665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93BCAA-B191-7736-A124-2CA6EB033457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2C6E35-EFBE-0C6B-9F41-1859960AF06C}"/>
              </a:ext>
            </a:extLst>
          </p:cNvPr>
          <p:cNvSpPr txBox="1"/>
          <p:nvPr/>
        </p:nvSpPr>
        <p:spPr>
          <a:xfrm>
            <a:off x="204716" y="743125"/>
            <a:ext cx="11987284" cy="6246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indent="-742950">
              <a:lnSpc>
                <a:spcPts val="3200"/>
              </a:lnSpc>
              <a:spcAft>
                <a:spcPts val="800"/>
              </a:spcAft>
              <a:buAutoNum type="arabicParenBoth"/>
            </a:pPr>
            <a:r>
              <a:rPr lang="en-GB" sz="3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Trinity means God exists as three distinct persons</a:t>
            </a:r>
          </a:p>
          <a:p>
            <a:pPr>
              <a:lnSpc>
                <a:spcPts val="3200"/>
              </a:lnSpc>
              <a:spcAft>
                <a:spcPts val="800"/>
              </a:spcAft>
            </a:pPr>
            <a:r>
              <a:rPr lang="en-GB" sz="3200" b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Bible ascribes deity to the Father, Christ and the Holy Spirit</a:t>
            </a:r>
          </a:p>
          <a:p>
            <a:pPr marL="914400" lvl="1" indent="-4572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Father</a:t>
            </a: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Philippians 1:2, 1 Cor 8:6</a:t>
            </a:r>
          </a:p>
          <a:p>
            <a:pPr marL="914400" lvl="1" indent="-4572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Jesus</a:t>
            </a: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John 1:1, 20:38, Matthew 28:17 </a:t>
            </a:r>
          </a:p>
          <a:p>
            <a:pPr marL="914400" lvl="1" indent="-4572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Holy Spirit </a:t>
            </a: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Matthew 12:31-31, Ephesians 4:30, John 14-16, Acts 5:3-4 </a:t>
            </a:r>
          </a:p>
          <a:p>
            <a:pPr marL="914400" lvl="1" indent="-4572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They are distinct persons </a:t>
            </a:r>
          </a:p>
          <a:p>
            <a:pPr marL="742950" indent="-742950">
              <a:spcAft>
                <a:spcPts val="800"/>
              </a:spcAft>
              <a:buAutoNum type="arabicParenBoth" startAt="2"/>
            </a:pPr>
            <a:r>
              <a:rPr lang="en-GB" sz="3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Trinity means each person of the Godhead is fully God, but they have different functions in the world</a:t>
            </a:r>
          </a:p>
          <a:p>
            <a:pPr algn="r" rtl="1">
              <a:lnSpc>
                <a:spcPts val="3200"/>
              </a:lnSpc>
              <a:spcAft>
                <a:spcPts val="800"/>
              </a:spcAft>
            </a:pPr>
            <a:endParaRPr lang="en-GB" sz="3600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ts val="3200"/>
              </a:lnSpc>
              <a:spcAft>
                <a:spcPts val="800"/>
              </a:spcAft>
            </a:pPr>
            <a:r>
              <a:rPr lang="en-GB" sz="3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(3) The Trinity means there is one God </a:t>
            </a:r>
          </a:p>
          <a:p>
            <a:pPr marL="1028700" lvl="1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600" dirty="0" err="1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Deut</a:t>
            </a:r>
            <a:r>
              <a:rPr lang="en-GB" sz="36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6:4-5, James 2:19</a:t>
            </a:r>
          </a:p>
        </p:txBody>
      </p:sp>
    </p:spTree>
    <p:extLst>
      <p:ext uri="{BB962C8B-B14F-4D97-AF65-F5344CB8AC3E}">
        <p14:creationId xmlns:p14="http://schemas.microsoft.com/office/powerpoint/2010/main" val="12568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E27727-15F0-5D1B-D03A-6114BC18A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F25C45E3-D0CA-2F98-8C8C-AA4B0625C0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4700" y="85387"/>
            <a:ext cx="3302599" cy="665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ACB2A2D-65FF-B68E-A102-F85EA756C273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6911E8-FBC9-2CEA-B92D-0CC8CAFF46B2}"/>
              </a:ext>
            </a:extLst>
          </p:cNvPr>
          <p:cNvSpPr txBox="1"/>
          <p:nvPr/>
        </p:nvSpPr>
        <p:spPr>
          <a:xfrm>
            <a:off x="204716" y="876475"/>
            <a:ext cx="11987284" cy="25603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200"/>
              </a:lnSpc>
              <a:spcAft>
                <a:spcPts val="800"/>
              </a:spcAft>
            </a:pPr>
            <a:r>
              <a:rPr lang="en-GB" sz="36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(4) Implications of the Trinity for us </a:t>
            </a:r>
          </a:p>
          <a:p>
            <a:pPr marL="1028700" lvl="1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3333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Marriage </a:t>
            </a:r>
          </a:p>
          <a:p>
            <a:pPr marL="1028700" lvl="1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3333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Prayer life</a:t>
            </a:r>
          </a:p>
          <a:p>
            <a:pPr marL="1028700" lvl="1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3333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Fellowship </a:t>
            </a:r>
          </a:p>
          <a:p>
            <a:pPr marL="1028700" lvl="1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3333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Unity </a:t>
            </a:r>
          </a:p>
        </p:txBody>
      </p:sp>
    </p:spTree>
    <p:extLst>
      <p:ext uri="{BB962C8B-B14F-4D97-AF65-F5344CB8AC3E}">
        <p14:creationId xmlns:p14="http://schemas.microsoft.com/office/powerpoint/2010/main" val="2654289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1755</TotalTime>
  <Words>155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Juge Ram</dc:creator>
  <cp:lastModifiedBy>Danny Paul</cp:lastModifiedBy>
  <cp:revision>37</cp:revision>
  <dcterms:created xsi:type="dcterms:W3CDTF">2026-03-07T11:36:35Z</dcterms:created>
  <dcterms:modified xsi:type="dcterms:W3CDTF">2026-05-17T17:21:13Z</dcterms:modified>
</cp:coreProperties>
</file>