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65" r:id="rId4"/>
    <p:sldId id="264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07C1"/>
    <a:srgbClr val="660066"/>
    <a:srgbClr val="663300"/>
    <a:srgbClr val="0182C7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67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D026D-C2F8-49A3-8D35-FB4FA0E08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86C31D-C876-4D16-9818-422B86888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55C54-2A4A-49E7-8C8A-EB0B94E02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8521C-2B68-4960-83D0-0EA76C4D3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206A0-C96E-4447-A43D-AF7549DC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07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D07FB-E864-4E74-9ACD-E758687C8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23258-97CC-4B91-A42B-C84200F0F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7F2A1-212C-4D7F-B05E-F57EDC97E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E56C1-F319-47C7-8FFA-01A18F85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1E247-DC20-425A-8526-E0D57106E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6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F9EF67-2FFA-4C10-BF05-804F5121E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A19568-F0CF-4807-BB81-7C69B873C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EC377-78AE-40EF-B1F0-0318850F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DEAB5-04DC-4804-84DE-60874AC2A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7C734-49EB-46F4-AEF2-2D4CE39D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69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39514-282A-4D12-81BC-ECA96B089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3C3C2-7522-45D7-819A-F16362693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6B11E-A0EA-4F44-95FB-EB38328F3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93C56-D61A-43B5-B95C-F24BBDA85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4FC2E-6F07-46D7-AF1D-2278948AB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569D4-F371-47B7-9CB3-F2FC8D560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11891-498F-408C-A9A7-C15FB1C32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28B78-444B-4A5D-8C46-0BD8151C0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867F6-8F0D-4E3C-A744-9F21183DA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F8FE2-7057-4698-A0AC-5CB644DCE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1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A34A7-5097-45C3-8729-716FFB130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EFF78-BC89-4E94-B772-ABAA10407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D718B-5C8A-4FCC-8686-E536CA87B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81B69-6FFB-4CD4-8941-99926EACE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46DDD-AA95-4F28-BF91-C1596EE3D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D5591-9737-4568-A303-09C068FFD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84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5D7E8-9794-4F9E-B4C3-F91B3348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20E64-8604-439F-A0CF-164BB3D3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270B2-9199-42D3-ADD9-727298265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7A6D4-429D-46DF-9EF4-23A57DE68B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65813-192B-4C0E-AF47-E4FB98D8E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3FAED-385A-44D6-8B6A-2A7C59C83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D8299D-A3D0-4BB6-AFD7-725AB48F7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7E8447-7791-458B-A4FC-5D8884F6F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03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E3657-4F05-4CC0-80E5-4A4027225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035650-04A6-4597-B2C3-FB962F8B2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25818-49BC-4545-85D2-B2289C6A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7C7E61-5E21-4C37-86BC-CCA2D39E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36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58CCFB-4CBF-4D17-BE85-2D53D050A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1FAB83-76CB-4908-AB84-8D3E8478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9E2E7-0A1E-4242-8A63-2D87A1C2B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1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9B8E8-3D7F-4A9B-8E91-1D370C432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DFDBE-A99E-495B-A414-94480F772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359E0-E0B9-423C-A66A-84DE8DD5F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E53D2-83CE-477F-897A-95ACC42CA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2F7C1-D2FA-4164-906D-CF55E370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E273D-795B-4284-8E97-2F747A7D7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56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31753-AF38-4E09-944A-4543FC718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72A5-E99B-4185-9CB9-D0865CE94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59E70-6939-4E42-959F-596F95147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D65F6-BEAA-42A3-B5FD-B40DDD309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9EBDA9-4B19-4D4F-8F1B-3C56BB2B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EFFC1-71D6-459B-9630-DDAC32FA3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3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28DCC8-4265-4659-A03F-F688060EA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F4ED1-DA07-4143-BFBF-A168AC375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7382C-1508-485A-93DA-B480DEDECC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762CB-041F-4030-9010-D05BCDA944F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3E436-A389-4F19-845D-DECE36C07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A7FEC-FAF8-4C64-BFB3-F2C3FDF20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98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EDDC1-E6AE-400F-B73E-97DB91078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09437"/>
            <a:ext cx="121920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b="1" dirty="0"/>
              <a:t>Bible Reading </a:t>
            </a:r>
          </a:p>
          <a:p>
            <a:pPr marL="0" indent="0" algn="ctr">
              <a:buNone/>
            </a:pPr>
            <a:r>
              <a:rPr lang="en-GB" sz="4400" dirty="0"/>
              <a:t>Isaiah</a:t>
            </a:r>
            <a:r>
              <a:rPr lang="en-GB" sz="4000" dirty="0"/>
              <a:t> (</a:t>
            </a:r>
            <a:r>
              <a:rPr lang="pa-IN" sz="3600" dirty="0"/>
              <a:t>ਯਸਾਯਾਹ</a:t>
            </a:r>
            <a:r>
              <a:rPr lang="en-GB" sz="3600" dirty="0"/>
              <a:t>)</a:t>
            </a:r>
            <a:r>
              <a:rPr lang="en-GB" sz="4000" dirty="0"/>
              <a:t> 49:15-16</a:t>
            </a:r>
          </a:p>
        </p:txBody>
      </p:sp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962C4A28-B111-42F7-E9F5-DD8B07E8F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175" y="108679"/>
            <a:ext cx="3995650" cy="8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673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25E41F-32AE-2E46-4F48-79B0B7F163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mmanuel Church Handsworth">
            <a:extLst>
              <a:ext uri="{FF2B5EF4-FFF2-40B4-BE49-F238E27FC236}">
                <a16:creationId xmlns:a16="http://schemas.microsoft.com/office/drawing/2014/main" id="{C1690733-1702-38C1-A08F-BBB8171F2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742" y="103385"/>
            <a:ext cx="3044070" cy="61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undefined">
            <a:extLst>
              <a:ext uri="{FF2B5EF4-FFF2-40B4-BE49-F238E27FC236}">
                <a16:creationId xmlns:a16="http://schemas.microsoft.com/office/drawing/2014/main" id="{74EEEC0D-AD67-9E96-DBD8-E73207EEA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720" y="823713"/>
            <a:ext cx="3473716" cy="5210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B685BBF-D3D7-24E8-6063-1846AB9AC83D}"/>
              </a:ext>
            </a:extLst>
          </p:cNvPr>
          <p:cNvSpPr txBox="1"/>
          <p:nvPr/>
        </p:nvSpPr>
        <p:spPr>
          <a:xfrm>
            <a:off x="2275425" y="6144065"/>
            <a:ext cx="25203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Nabeel Qureshi </a:t>
            </a:r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BD767834-8E17-7565-F718-17B813E3FC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500" y="1220473"/>
            <a:ext cx="3453538" cy="528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520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CA2161-CC7C-4198-2F42-1312EB36BA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mmanuel Church Handsworth">
            <a:extLst>
              <a:ext uri="{FF2B5EF4-FFF2-40B4-BE49-F238E27FC236}">
                <a16:creationId xmlns:a16="http://schemas.microsoft.com/office/drawing/2014/main" id="{E9A86052-2E93-3580-24C7-12298ABB9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742" y="103385"/>
            <a:ext cx="3044070" cy="61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294ABB-73CC-7238-6CD1-FDC068A02458}"/>
              </a:ext>
            </a:extLst>
          </p:cNvPr>
          <p:cNvSpPr txBox="1"/>
          <p:nvPr/>
        </p:nvSpPr>
        <p:spPr>
          <a:xfrm>
            <a:off x="0" y="833512"/>
            <a:ext cx="12353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(1) The Israelites felt abandoned and unloved by God</a:t>
            </a:r>
          </a:p>
        </p:txBody>
      </p:sp>
    </p:spTree>
    <p:extLst>
      <p:ext uri="{BB962C8B-B14F-4D97-AF65-F5344CB8AC3E}">
        <p14:creationId xmlns:p14="http://schemas.microsoft.com/office/powerpoint/2010/main" val="358900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D70877-29A6-FD5F-BF71-F0C098C152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mmanuel Church Handsworth">
            <a:extLst>
              <a:ext uri="{FF2B5EF4-FFF2-40B4-BE49-F238E27FC236}">
                <a16:creationId xmlns:a16="http://schemas.microsoft.com/office/drawing/2014/main" id="{8A1BCDF7-A93E-F0C9-5D44-6DD9F9959F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742" y="103385"/>
            <a:ext cx="3044070" cy="61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ap of the Exile to Babylon and Back to Jerusalem | Saint Mary's Press">
            <a:extLst>
              <a:ext uri="{FF2B5EF4-FFF2-40B4-BE49-F238E27FC236}">
                <a16:creationId xmlns:a16="http://schemas.microsoft.com/office/drawing/2014/main" id="{CD4870EA-BED5-B874-75B4-6754135E89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40" t="27315" r="21624" b="13499"/>
          <a:stretch/>
        </p:blipFill>
        <p:spPr bwMode="auto">
          <a:xfrm>
            <a:off x="1261353" y="865760"/>
            <a:ext cx="9251260" cy="5888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538FB55-3A68-51C5-DF41-DB10F869B2BE}"/>
              </a:ext>
            </a:extLst>
          </p:cNvPr>
          <p:cNvSpPr txBox="1"/>
          <p:nvPr/>
        </p:nvSpPr>
        <p:spPr>
          <a:xfrm>
            <a:off x="11527277" y="-25291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163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3EA7F-3305-5A60-17A2-84FEE31AE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mmanuel Church Handsworth">
            <a:extLst>
              <a:ext uri="{FF2B5EF4-FFF2-40B4-BE49-F238E27FC236}">
                <a16:creationId xmlns:a16="http://schemas.microsoft.com/office/drawing/2014/main" id="{E55A72B4-4114-5921-FE57-DEA8CF012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742" y="103385"/>
            <a:ext cx="3044070" cy="61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221FD2B-330A-1774-671D-0FFC6E21ED27}"/>
              </a:ext>
            </a:extLst>
          </p:cNvPr>
          <p:cNvSpPr txBox="1"/>
          <p:nvPr/>
        </p:nvSpPr>
        <p:spPr>
          <a:xfrm>
            <a:off x="0" y="690072"/>
            <a:ext cx="12192000" cy="6255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(1) The Israelites felt abandoned and unloved by God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1000" b="1" dirty="0"/>
          </a:p>
          <a:p>
            <a:r>
              <a:rPr lang="en-GB" sz="4000" b="1" dirty="0"/>
              <a:t>(2) What was God’s reply? </a:t>
            </a:r>
          </a:p>
          <a:p>
            <a:endParaRPr lang="en-GB" sz="400" b="1" dirty="0">
              <a:solidFill>
                <a:srgbClr val="1D07C1"/>
              </a:solidFill>
            </a:endParaRPr>
          </a:p>
          <a:p>
            <a:pPr marL="1314450" lvl="1" indent="-857250">
              <a:buAutoNum type="romanLcParenBoth"/>
            </a:pPr>
            <a:r>
              <a:rPr lang="en-GB" sz="3600" b="1" dirty="0">
                <a:solidFill>
                  <a:srgbClr val="FF0000"/>
                </a:solidFill>
              </a:rPr>
              <a:t>God gives the example of  mother with a nursing child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1D07C1"/>
                </a:solidFill>
              </a:rPr>
              <a:t>A mother and a nursing child is one of the strongest bonds in life  </a:t>
            </a:r>
          </a:p>
          <a:p>
            <a:pPr lvl="1"/>
            <a:r>
              <a:rPr lang="en-GB" sz="3600" b="1" dirty="0">
                <a:solidFill>
                  <a:srgbClr val="FF0000"/>
                </a:solidFill>
              </a:rPr>
              <a:t>(ii)  God gives a comparison of His love for His people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1D07C1"/>
                </a:solidFill>
              </a:rPr>
              <a:t>His love is greater and more intense than a mother’s love for a nursing child</a:t>
            </a:r>
          </a:p>
          <a:p>
            <a:pPr lvl="1"/>
            <a:r>
              <a:rPr lang="en-GB" sz="3600" b="1" dirty="0">
                <a:solidFill>
                  <a:srgbClr val="FF0000"/>
                </a:solidFill>
              </a:rPr>
              <a:t>(iii) God gives example of how He never forgets His people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1D07C1"/>
                </a:solidFill>
              </a:rPr>
              <a:t>Its like we are inscribed on the palm of His hand, we are constantly in His thoughts  </a:t>
            </a:r>
          </a:p>
        </p:txBody>
      </p:sp>
    </p:spTree>
    <p:extLst>
      <p:ext uri="{BB962C8B-B14F-4D97-AF65-F5344CB8AC3E}">
        <p14:creationId xmlns:p14="http://schemas.microsoft.com/office/powerpoint/2010/main" val="254652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1840</TotalTime>
  <Words>122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Juge Ram</cp:lastModifiedBy>
  <cp:revision>75</cp:revision>
  <dcterms:created xsi:type="dcterms:W3CDTF">2020-02-16T09:25:01Z</dcterms:created>
  <dcterms:modified xsi:type="dcterms:W3CDTF">2025-02-09T09:26:10Z</dcterms:modified>
</cp:coreProperties>
</file>