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10826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3600" dirty="0"/>
              <a:t>Titus </a:t>
            </a:r>
            <a:r>
              <a:rPr lang="en-GB" sz="4000" dirty="0"/>
              <a:t>(</a:t>
            </a:r>
            <a:r>
              <a:rPr lang="pa-IN" sz="3200" dirty="0"/>
              <a:t>ਤੀਤੁਸ</a:t>
            </a:r>
            <a:r>
              <a:rPr lang="en-GB" sz="3600" dirty="0"/>
              <a:t>)</a:t>
            </a:r>
            <a:r>
              <a:rPr lang="en-GB" sz="4000" dirty="0"/>
              <a:t> </a:t>
            </a:r>
            <a:r>
              <a:rPr lang="en-GB" sz="3600" dirty="0"/>
              <a:t>2:9-10 &amp;</a:t>
            </a:r>
          </a:p>
          <a:p>
            <a:pPr marL="0" indent="0" algn="ctr">
              <a:buNone/>
            </a:pPr>
            <a:r>
              <a:rPr lang="en-GB" sz="3600" dirty="0"/>
              <a:t>Ephesians (</a:t>
            </a:r>
            <a:r>
              <a:rPr lang="pa-IN" sz="3200" dirty="0"/>
              <a:t>ਅਫ਼ਸੀਆਂ</a:t>
            </a:r>
            <a:r>
              <a:rPr lang="en-GB" sz="3200" dirty="0"/>
              <a:t>)</a:t>
            </a:r>
            <a:r>
              <a:rPr lang="en-GB" sz="3600" dirty="0"/>
              <a:t> 6:5-8 </a:t>
            </a:r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25E41F-32AE-2E46-4F48-79B0B7F16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C1690733-1702-38C1-A08F-BBB8171F2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42" y="103385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F86ABC-1091-CA42-801F-A5154E826634}"/>
              </a:ext>
            </a:extLst>
          </p:cNvPr>
          <p:cNvSpPr txBox="1"/>
          <p:nvPr/>
        </p:nvSpPr>
        <p:spPr>
          <a:xfrm>
            <a:off x="58688" y="932118"/>
            <a:ext cx="1207462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arenBoth"/>
            </a:pPr>
            <a:r>
              <a:rPr lang="en-GB" sz="4800" b="1" dirty="0"/>
              <a:t>What are the origins of work  </a:t>
            </a:r>
          </a:p>
          <a:p>
            <a:pPr lvl="2"/>
            <a:r>
              <a:rPr lang="en-GB" sz="4000" b="1" dirty="0">
                <a:solidFill>
                  <a:srgbClr val="FF0000"/>
                </a:solidFill>
              </a:rPr>
              <a:t>God is a working God</a:t>
            </a:r>
          </a:p>
          <a:p>
            <a:endParaRPr lang="en-GB" sz="1600" b="1" dirty="0"/>
          </a:p>
          <a:p>
            <a:r>
              <a:rPr lang="en-GB" sz="4800" b="1" dirty="0"/>
              <a:t>(2) We are made in God’s image to work</a:t>
            </a:r>
          </a:p>
          <a:p>
            <a:endParaRPr lang="en-GB" sz="2800" b="1" dirty="0"/>
          </a:p>
          <a:p>
            <a:r>
              <a:rPr lang="en-GB" sz="4800" b="1" dirty="0"/>
              <a:t>(3) Why is work hard? </a:t>
            </a:r>
          </a:p>
          <a:p>
            <a:pPr lvl="2"/>
            <a:r>
              <a:rPr lang="en-GB" sz="4000" b="1" dirty="0">
                <a:solidFill>
                  <a:srgbClr val="FF0000"/>
                </a:solidFill>
              </a:rPr>
              <a:t>Because of the fall </a:t>
            </a:r>
          </a:p>
          <a:p>
            <a:endParaRPr lang="en-GB" sz="1600" b="1" dirty="0">
              <a:solidFill>
                <a:srgbClr val="FF0000"/>
              </a:solidFill>
            </a:endParaRPr>
          </a:p>
          <a:p>
            <a:r>
              <a:rPr lang="en-GB" sz="4800" b="1" dirty="0"/>
              <a:t>(4) Where should work fit into our lives?</a:t>
            </a:r>
          </a:p>
          <a:p>
            <a:pPr lvl="2"/>
            <a:r>
              <a:rPr lang="en-GB" sz="4000" b="1" dirty="0">
                <a:solidFill>
                  <a:srgbClr val="FF0000"/>
                </a:solidFill>
              </a:rPr>
              <a:t>We do not live for work but work to live for Christ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F3FDBA-C0A2-6E64-D800-43406CA166E1}"/>
              </a:ext>
            </a:extLst>
          </p:cNvPr>
          <p:cNvSpPr txBox="1"/>
          <p:nvPr/>
        </p:nvSpPr>
        <p:spPr>
          <a:xfrm>
            <a:off x="23771" y="81264"/>
            <a:ext cx="44342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>
                <a:solidFill>
                  <a:srgbClr val="1D07C1"/>
                </a:solidFill>
              </a:rPr>
              <a:t>“The Christian doctrine of work” (1) </a:t>
            </a:r>
          </a:p>
        </p:txBody>
      </p:sp>
    </p:spTree>
    <p:extLst>
      <p:ext uri="{BB962C8B-B14F-4D97-AF65-F5344CB8AC3E}">
        <p14:creationId xmlns:p14="http://schemas.microsoft.com/office/powerpoint/2010/main" val="322520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3EA7F-3305-5A60-17A2-84FEE31AE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E55A72B4-4114-5921-FE57-DEA8CF012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42" y="103385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21FD2B-330A-1774-671D-0FFC6E21ED27}"/>
              </a:ext>
            </a:extLst>
          </p:cNvPr>
          <p:cNvSpPr txBox="1"/>
          <p:nvPr/>
        </p:nvSpPr>
        <p:spPr>
          <a:xfrm>
            <a:off x="0" y="1359478"/>
            <a:ext cx="123535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1D07C1"/>
                </a:solidFill>
              </a:rPr>
              <a:t>(1) Christians are called to be obedient (Titus 2:9)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We are not to steal from our employers but be honest (Titus 2:10)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We are to obey with “fear and trembling” (Ephesians 6:5b)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We are to obey with “sincerity of heart” (Ephesians 6:5c)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FF0000"/>
              </a:solidFill>
            </a:endParaRPr>
          </a:p>
          <a:p>
            <a:r>
              <a:rPr lang="en-GB" sz="3600" b="1" dirty="0">
                <a:solidFill>
                  <a:srgbClr val="1D07C1"/>
                </a:solidFill>
              </a:rPr>
              <a:t>(2) Christians are not to work with “eye service” (</a:t>
            </a:r>
            <a:r>
              <a:rPr lang="en-GB" sz="3600" b="1" dirty="0" err="1">
                <a:solidFill>
                  <a:srgbClr val="1D07C1"/>
                </a:solidFill>
              </a:rPr>
              <a:t>Eph</a:t>
            </a:r>
            <a:r>
              <a:rPr lang="en-GB" sz="3600" b="1" dirty="0">
                <a:solidFill>
                  <a:srgbClr val="1D07C1"/>
                </a:solidFill>
              </a:rPr>
              <a:t> 6:6)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Only working when the boss is looking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FF0000"/>
              </a:solidFill>
            </a:endParaRPr>
          </a:p>
          <a:p>
            <a:r>
              <a:rPr lang="en-GB" sz="3600" b="1" dirty="0">
                <a:solidFill>
                  <a:srgbClr val="1D07C1"/>
                </a:solidFill>
              </a:rPr>
              <a:t>(3) Christians can find work satisfying and good (</a:t>
            </a:r>
            <a:r>
              <a:rPr lang="en-GB" sz="3600" b="1" dirty="0" err="1">
                <a:solidFill>
                  <a:srgbClr val="1D07C1"/>
                </a:solidFill>
              </a:rPr>
              <a:t>Eph</a:t>
            </a:r>
            <a:r>
              <a:rPr lang="en-GB" sz="3600" b="1" dirty="0">
                <a:solidFill>
                  <a:srgbClr val="1D07C1"/>
                </a:solidFill>
              </a:rPr>
              <a:t> 6:7-8)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View your work as service to God, this is what will make it satisfying and fulfilling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E66494-ABB2-45B1-90F6-CE0DA04E5380}"/>
              </a:ext>
            </a:extLst>
          </p:cNvPr>
          <p:cNvSpPr txBox="1"/>
          <p:nvPr/>
        </p:nvSpPr>
        <p:spPr>
          <a:xfrm>
            <a:off x="63867" y="675855"/>
            <a:ext cx="12064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/>
              <a:t>“The Christian’s attitude to work and how can it be satisfying”</a:t>
            </a:r>
          </a:p>
        </p:txBody>
      </p:sp>
    </p:spTree>
    <p:extLst>
      <p:ext uri="{BB962C8B-B14F-4D97-AF65-F5344CB8AC3E}">
        <p14:creationId xmlns:p14="http://schemas.microsoft.com/office/powerpoint/2010/main" val="254652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204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63</cp:revision>
  <dcterms:created xsi:type="dcterms:W3CDTF">2020-02-16T09:25:01Z</dcterms:created>
  <dcterms:modified xsi:type="dcterms:W3CDTF">2025-02-02T09:25:39Z</dcterms:modified>
</cp:coreProperties>
</file>