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14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24539-6AB5-3B73-73B9-DAB75460F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7C2675-D7E0-61C6-10F9-A00E9B3E7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D4C75-9033-3B26-7CAB-F6A8577F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EF18-5BFF-382F-CD55-88897272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B8EC2-7DE2-63FB-D5CE-D169A9E2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56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FFD10-24EB-7CFA-3B54-6A5A6AB7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77206-F3D1-74AE-E286-16589BFBD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F67F3-62B4-DD70-5B0F-8C2049FB4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081C7-4C66-1AEE-2992-94A58C93A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24DAB-2F3D-46C2-8B1A-06792134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22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99E40C-B90D-83DF-5223-CEE2F86D1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B1918-4C42-3267-343D-19AB3E0F3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E269E-634D-ECFE-1645-C397F7A8A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2FD9C-563F-14ED-7290-896277099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D5B6A-DDDD-3A13-C868-7479CE441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33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841A9-0840-FFF5-12DC-58D1FB3E0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F08AC-0589-D151-A25A-33D6EFAE5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3A9155-BD52-82BF-BDBD-87E8BA6F4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49D2-5AA6-9F0E-182B-83AE133E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E966E-F820-0DD2-88FF-262BDC1FF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21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7F2D5-3BFA-A38A-EAAE-9436A440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C4F56-8BCB-073C-DCBA-423ABB490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055C4-DB0D-7F89-CD99-9B03CE187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40504-F607-3A2C-EBCD-FA2B3F183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F20F3-9A40-E6C7-2299-17895D1A7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98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520A-FD03-81C3-37BD-31CD2F1B4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B57DC-CDF2-D7F4-0EFA-BD54DFD8D7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008CEC-4BD7-78FC-180F-5E6C36C7B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88677-063C-F034-C5DC-962893C24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294F5-41C1-4483-4FD6-2BE424034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C44BC-FA85-8C01-80A4-25F98A61A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59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86DC-0BD4-3F30-8C79-5CC206E50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1BFB7-FC9F-5A2C-4BF5-E224E42EA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53056-E37F-C76A-5B98-27DC97BE9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B40970-8AD7-0D08-5E93-91E9CDB949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71E3E2-15E3-202F-9D14-70E539CFC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08E4A-74D7-0A18-B0BA-64C314460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8E1756-E922-372A-D586-08152BD26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EE3917-5F14-3126-B39E-842B21C29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12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7C90-865D-76C2-2078-611787072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9F37A6-EC63-C975-6E91-649323A1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E4CF67-9070-E3AB-8DC3-03CF09306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B00E53-2CF5-8216-380C-069756BB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20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75D62-4DFF-FA6A-26D9-A7195A30D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CEABAD-3E15-8133-DE53-9AA87AD4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8F549-37C0-BB61-A1FE-CDA844C6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15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51EC-F831-D514-AEFE-750A661AF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A4459-38A6-7502-E069-2280C15BE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7C4FE-9B87-E346-47F4-3096B8518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F5843-3F99-55FE-786C-42D3CD2FE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4C8A0-30A1-B8B9-6F19-664A96ABF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ECB9F-983B-60B9-D147-45B72868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2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719B4-B304-4191-9424-8A7A1C404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21A769-2021-37AE-BE84-A42DDE33B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DA13D-2AAB-3D8A-ADC0-872F7D427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0F74B-2574-8F26-0FEF-4345726F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B40F5-524B-FAD6-B97D-61CA29E0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B9E86-7CCA-39AD-B0BB-3BD941DAE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13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197A7-382E-D631-F793-CE0C4459E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8C05D-CE4A-6975-97DB-607038FB9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1421E-9F68-01BC-4D3B-5D3D8EE5B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E01ACE-7B12-4325-A922-9E067472B81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44129-1BD8-8ECA-2D0C-6AD8899505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49698-C478-078D-4608-742969465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9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8CA6655C-CC30-44EF-B1DD-EC07CE3CD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12" y="115804"/>
            <a:ext cx="3438775" cy="693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7A2A4F-90F0-F3E0-60B5-8AF43E5A30FB}"/>
              </a:ext>
            </a:extLst>
          </p:cNvPr>
          <p:cNvSpPr txBox="1"/>
          <p:nvPr/>
        </p:nvSpPr>
        <p:spPr>
          <a:xfrm>
            <a:off x="0" y="2413337"/>
            <a:ext cx="1219199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Bible Reading </a:t>
            </a:r>
          </a:p>
          <a:p>
            <a:pPr algn="ctr"/>
            <a:r>
              <a:rPr lang="en-GB" sz="6000" dirty="0"/>
              <a:t>Psalm 115:1-8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3485887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71505-1E73-5BD4-A8A0-E360158FA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3A23E343-A0E8-8760-63C9-56B2805A42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4700" y="-10308"/>
            <a:ext cx="3302599" cy="665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EA6149-46DF-1342-1B1C-48ECB8BE085B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101973-E4D1-EDDE-9DAB-0873548AF6C0}"/>
              </a:ext>
            </a:extLst>
          </p:cNvPr>
          <p:cNvSpPr txBox="1"/>
          <p:nvPr/>
        </p:nvSpPr>
        <p:spPr>
          <a:xfrm>
            <a:off x="-95693" y="325586"/>
            <a:ext cx="12192000" cy="6576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spcAft>
                <a:spcPts val="800"/>
              </a:spcAft>
            </a:pPr>
            <a:r>
              <a:rPr lang="en-GB" sz="4400" b="1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Idolatry in religions</a:t>
            </a:r>
          </a:p>
          <a:p>
            <a:pPr marL="1485900" lvl="2" indent="-5715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4000" b="1" dirty="0">
                <a:solidFill>
                  <a:srgbClr val="3333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Hinduism </a:t>
            </a:r>
          </a:p>
          <a:p>
            <a:pPr marL="1485900" lvl="2" indent="-5715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4000" b="1" dirty="0">
                <a:solidFill>
                  <a:srgbClr val="3333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Sikhism </a:t>
            </a:r>
          </a:p>
          <a:p>
            <a:pPr marL="1485900" lvl="2" indent="-5715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4000" b="1" dirty="0">
                <a:solidFill>
                  <a:srgbClr val="3333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Buddhism</a:t>
            </a:r>
          </a:p>
          <a:p>
            <a:pPr marL="1485900" lvl="2" indent="-5715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4000" b="1" dirty="0">
                <a:solidFill>
                  <a:srgbClr val="3333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Christianity </a:t>
            </a:r>
          </a:p>
          <a:p>
            <a:pPr marL="1485900" lvl="2" indent="-5715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4000" b="1" dirty="0">
                <a:solidFill>
                  <a:srgbClr val="3333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Islam </a:t>
            </a:r>
          </a:p>
          <a:p>
            <a:pPr lvl="1">
              <a:spcAft>
                <a:spcPts val="800"/>
              </a:spcAft>
            </a:pPr>
            <a:r>
              <a:rPr lang="en-GB" sz="4400" b="1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(1) Where is the true God? (Psalm 115)</a:t>
            </a:r>
          </a:p>
          <a:p>
            <a:pPr marL="1485900" lvl="2" indent="-5715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4000" b="1" dirty="0">
                <a:solidFill>
                  <a:srgbClr val="3333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 is in heaven </a:t>
            </a:r>
          </a:p>
          <a:p>
            <a:pPr marL="1485900" lvl="2" indent="-5715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4000" b="1" dirty="0">
                <a:solidFill>
                  <a:srgbClr val="3333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 is Sovereign </a:t>
            </a:r>
          </a:p>
        </p:txBody>
      </p:sp>
    </p:spTree>
    <p:extLst>
      <p:ext uri="{BB962C8B-B14F-4D97-AF65-F5344CB8AC3E}">
        <p14:creationId xmlns:p14="http://schemas.microsoft.com/office/powerpoint/2010/main" val="2218922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874B3E-8A97-CC90-7868-FC680259D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58F8F231-BC81-5EAC-A4C0-7370F6DBC1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4700" y="-10308"/>
            <a:ext cx="3302599" cy="665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4AC2C46-A5F8-86F4-1142-17A64014C051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78D25F-2726-E457-8ED3-F80594B6DE62}"/>
              </a:ext>
            </a:extLst>
          </p:cNvPr>
          <p:cNvSpPr txBox="1"/>
          <p:nvPr/>
        </p:nvSpPr>
        <p:spPr>
          <a:xfrm>
            <a:off x="0" y="655851"/>
            <a:ext cx="12192000" cy="7625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ts val="3200"/>
              </a:lnSpc>
              <a:spcAft>
                <a:spcPts val="800"/>
              </a:spcAft>
            </a:pPr>
            <a:r>
              <a:rPr lang="en-GB" sz="3600" b="1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(2) The futility of Idolatry </a:t>
            </a:r>
          </a:p>
          <a:p>
            <a:pPr marL="1485900" lvl="2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rgbClr val="3333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Work of man’s hands </a:t>
            </a:r>
          </a:p>
          <a:p>
            <a:pPr marL="1485900" lvl="2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rgbClr val="3333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Mouth but do not speak </a:t>
            </a:r>
          </a:p>
          <a:p>
            <a:pPr marL="1485900" lvl="2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rgbClr val="3333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Eyes do not see</a:t>
            </a:r>
          </a:p>
          <a:p>
            <a:pPr marL="1485900" lvl="2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rgbClr val="3333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Ears doe not hear</a:t>
            </a:r>
          </a:p>
          <a:p>
            <a:pPr marL="1485900" lvl="2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rgbClr val="3333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Noses do not smell</a:t>
            </a:r>
          </a:p>
          <a:p>
            <a:pPr marL="1485900" lvl="2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rgbClr val="3333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Feet cannot walk </a:t>
            </a:r>
          </a:p>
          <a:p>
            <a:pPr lvl="1">
              <a:lnSpc>
                <a:spcPts val="3200"/>
              </a:lnSpc>
              <a:spcAft>
                <a:spcPts val="800"/>
              </a:spcAft>
            </a:pPr>
            <a:r>
              <a:rPr lang="en-GB" sz="3600" b="1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(3) The blessing of following the true God </a:t>
            </a:r>
          </a:p>
          <a:p>
            <a:pPr marL="1485900" lvl="2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rgbClr val="3333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God is our helper</a:t>
            </a:r>
          </a:p>
          <a:p>
            <a:pPr marL="1485900" lvl="2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rgbClr val="3333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God is the giver of blessings </a:t>
            </a:r>
          </a:p>
          <a:p>
            <a:pPr lvl="1">
              <a:lnSpc>
                <a:spcPts val="3200"/>
              </a:lnSpc>
              <a:spcAft>
                <a:spcPts val="800"/>
              </a:spcAft>
            </a:pPr>
            <a:r>
              <a:rPr lang="en-GB" sz="3600" b="1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(4) What should we do?</a:t>
            </a:r>
          </a:p>
          <a:p>
            <a:pPr marL="1485900" lvl="2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rgbClr val="3333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should praise and worship our God </a:t>
            </a:r>
          </a:p>
          <a:p>
            <a:pPr lvl="1">
              <a:lnSpc>
                <a:spcPts val="2700"/>
              </a:lnSpc>
              <a:spcAft>
                <a:spcPts val="800"/>
              </a:spcAft>
            </a:pPr>
            <a:endParaRPr lang="en-GB" sz="3600" b="1" u="sng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3200"/>
              </a:lnSpc>
              <a:spcAft>
                <a:spcPts val="800"/>
              </a:spcAft>
            </a:pPr>
            <a:r>
              <a:rPr lang="en-GB" sz="3600" b="1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lvl="1">
              <a:lnSpc>
                <a:spcPts val="3200"/>
              </a:lnSpc>
              <a:spcAft>
                <a:spcPts val="800"/>
              </a:spcAft>
            </a:pPr>
            <a:endParaRPr lang="en-GB" sz="32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139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1771</TotalTime>
  <Words>99</Words>
  <Application>Microsoft Office PowerPoint</Application>
  <PresentationFormat>Widescreen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Juge Ram</dc:creator>
  <cp:lastModifiedBy>Danny Paul</cp:lastModifiedBy>
  <cp:revision>38</cp:revision>
  <dcterms:created xsi:type="dcterms:W3CDTF">2026-03-07T11:36:35Z</dcterms:created>
  <dcterms:modified xsi:type="dcterms:W3CDTF">2026-05-29T00:22:33Z</dcterms:modified>
</cp:coreProperties>
</file>