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65" r:id="rId4"/>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03BD"/>
    <a:srgbClr val="1F0395"/>
    <a:srgbClr val="2B0098"/>
    <a:srgbClr val="ECE7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9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52003-06C7-494A-3F30-9852125806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E32BF7-5F32-1552-C8C4-4E78AC2EF1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DD4697-ABED-FC82-9EDB-FE46811E32E1}"/>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4217A8A3-1397-641E-892D-D8FF059247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2FF9C9-7D03-3896-8E53-7324B46EA391}"/>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80496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9CFA5-FBD5-E325-0A12-EE9FCA0F962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379D28-C97D-6BF7-9F53-CA9364A12F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29082F-9395-61B8-3930-8484BCC608C3}"/>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E2C359CC-2056-33D5-D175-AD204F7FB4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79A338-341F-BD37-EF52-689F8F7D0964}"/>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0397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4F4BB-A01E-5577-3B4C-FE650E1FD4F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E0BC5D-8BCC-67D0-6B11-472EFEBA2E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519DF7-E5E1-2BA7-C1D6-7ABF15374EF5}"/>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350FBFE6-26B7-9E5B-AB8B-1D8DEE739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A3AC5D-5C4F-DAA5-B9D6-0423D4D39EB2}"/>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7729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7A08A-7C4D-EA60-F944-F971CF70A4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8490E7-3591-C9D7-958C-3D546B30ED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28657C-8CF9-FC09-D123-E942D589FF1F}"/>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A96F0F12-9C0B-F98D-EC56-C3D8339F3C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DEA10B-8E08-6098-2965-B938A98678B1}"/>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33940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00B8B-8189-8C84-737A-1C0D36023A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EEF25C-1220-BEE6-AFAF-144459AB92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6FBC52-6339-3C46-75D3-D0DBBB85B530}"/>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8253FCDF-AC2E-04F2-3DED-F1D0665AD1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AE72AC-BBC6-BBCC-9A40-C2F33B6730F0}"/>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320688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19634-E054-6992-DE5E-B63D61F4F3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2D9641-E4BC-75CC-4DC8-CF3D4CC7E2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A3F1A4B-BFDC-7039-6264-DB8C3D4055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D802E45-86BE-9C7A-E21E-81BF714ED3C4}"/>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6" name="Footer Placeholder 5">
            <a:extLst>
              <a:ext uri="{FF2B5EF4-FFF2-40B4-BE49-F238E27FC236}">
                <a16:creationId xmlns:a16="http://schemas.microsoft.com/office/drawing/2014/main" id="{24A13675-0BB5-5EA7-2A9F-71CB550CB5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C1C232-044F-0BA2-C60C-BC832C428EEF}"/>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99448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1628-93DF-461C-45E2-019605BBB2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A495C6-1AF8-C2EF-CB93-B5AD8536E6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E0BA7C-43E9-7AF0-B61B-2D445545F2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BCCC8C-0D48-B489-2C70-EC1FD9F89E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28A8CC-A7B0-218F-C8AB-B2850F28B2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B0120A5-72CD-FD5B-EA0C-8168A508A92B}"/>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8" name="Footer Placeholder 7">
            <a:extLst>
              <a:ext uri="{FF2B5EF4-FFF2-40B4-BE49-F238E27FC236}">
                <a16:creationId xmlns:a16="http://schemas.microsoft.com/office/drawing/2014/main" id="{651BDA56-5737-AFBF-622B-FA3FD9532E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31F73F3-E323-53FA-47A4-7F6B641956EE}"/>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217034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2D8B4-3B51-A46E-8337-1462D8196C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791F19B-30FE-9797-A8E8-58F39E5744CB}"/>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4" name="Footer Placeholder 3">
            <a:extLst>
              <a:ext uri="{FF2B5EF4-FFF2-40B4-BE49-F238E27FC236}">
                <a16:creationId xmlns:a16="http://schemas.microsoft.com/office/drawing/2014/main" id="{94EA0E66-2523-99C9-B3E4-DB150DD97AC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C8BE0A-C1F6-2003-2402-01BFA60E4338}"/>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200866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BF8931-F251-7482-358A-28E32EBF253D}"/>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3" name="Footer Placeholder 2">
            <a:extLst>
              <a:ext uri="{FF2B5EF4-FFF2-40B4-BE49-F238E27FC236}">
                <a16:creationId xmlns:a16="http://schemas.microsoft.com/office/drawing/2014/main" id="{6EA02813-6680-E9EB-894E-5CFC6AE6C33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85B745B-FFC1-F4F0-62C4-32C1F1D96780}"/>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100506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55A2B-6992-5FD9-67C5-DC2901AB2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FB5BF83-9723-E155-63CE-D8BECB9F93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FE85AD-F636-251F-1A8B-FF6E4C095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1B2585-E5C3-BDA4-1F19-163FFFCE65AC}"/>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6" name="Footer Placeholder 5">
            <a:extLst>
              <a:ext uri="{FF2B5EF4-FFF2-40B4-BE49-F238E27FC236}">
                <a16:creationId xmlns:a16="http://schemas.microsoft.com/office/drawing/2014/main" id="{C6B867B7-5CC0-F16E-1708-1DACC8D659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5807C6-A204-5543-F9A6-9784F1E789CF}"/>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381667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70A7C-FBEB-9936-17A3-032C5E104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E020F59-7BF8-2867-3361-B3198AD99E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32D12DA-C475-C128-92A2-7194CC73E8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AAAE1A-79BE-EDF3-E16E-3AA0A3F1C14D}"/>
              </a:ext>
            </a:extLst>
          </p:cNvPr>
          <p:cNvSpPr>
            <a:spLocks noGrp="1"/>
          </p:cNvSpPr>
          <p:nvPr>
            <p:ph type="dt" sz="half" idx="10"/>
          </p:nvPr>
        </p:nvSpPr>
        <p:spPr/>
        <p:txBody>
          <a:bodyPr/>
          <a:lstStyle/>
          <a:p>
            <a:fld id="{E01ECB28-CA8A-4B17-AA25-EDAEB3DD8204}" type="datetimeFigureOut">
              <a:rPr lang="en-GB" smtClean="0"/>
              <a:t>01/12/2024</a:t>
            </a:fld>
            <a:endParaRPr lang="en-GB"/>
          </a:p>
        </p:txBody>
      </p:sp>
      <p:sp>
        <p:nvSpPr>
          <p:cNvPr id="6" name="Footer Placeholder 5">
            <a:extLst>
              <a:ext uri="{FF2B5EF4-FFF2-40B4-BE49-F238E27FC236}">
                <a16:creationId xmlns:a16="http://schemas.microsoft.com/office/drawing/2014/main" id="{04D21F85-28B4-8C7A-9E66-A8B025AF88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1A2FC0-4F66-9913-C5C6-8F9F621EEFF7}"/>
              </a:ext>
            </a:extLst>
          </p:cNvPr>
          <p:cNvSpPr>
            <a:spLocks noGrp="1"/>
          </p:cNvSpPr>
          <p:nvPr>
            <p:ph type="sldNum" sz="quarter" idx="12"/>
          </p:nvPr>
        </p:nvSpPr>
        <p:spPr/>
        <p:txBody>
          <a:bodyPr/>
          <a:lstStyle/>
          <a:p>
            <a:fld id="{2AAE6779-3F85-45FF-9F59-3413BEA0CF98}" type="slidenum">
              <a:rPr lang="en-GB" smtClean="0"/>
              <a:t>‹#›</a:t>
            </a:fld>
            <a:endParaRPr lang="en-GB"/>
          </a:p>
        </p:txBody>
      </p:sp>
    </p:spTree>
    <p:extLst>
      <p:ext uri="{BB962C8B-B14F-4D97-AF65-F5344CB8AC3E}">
        <p14:creationId xmlns:p14="http://schemas.microsoft.com/office/powerpoint/2010/main" val="303289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7F765A-93D7-26C3-6D6A-384EFDD834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E961F7-2E06-96B3-F521-DACA203DB0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C942B7-30AC-E92D-741D-7BF837DC6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01ECB28-CA8A-4B17-AA25-EDAEB3DD8204}" type="datetimeFigureOut">
              <a:rPr lang="en-GB" smtClean="0"/>
              <a:t>01/12/2024</a:t>
            </a:fld>
            <a:endParaRPr lang="en-GB"/>
          </a:p>
        </p:txBody>
      </p:sp>
      <p:sp>
        <p:nvSpPr>
          <p:cNvPr id="5" name="Footer Placeholder 4">
            <a:extLst>
              <a:ext uri="{FF2B5EF4-FFF2-40B4-BE49-F238E27FC236}">
                <a16:creationId xmlns:a16="http://schemas.microsoft.com/office/drawing/2014/main" id="{BFC31677-679C-B75F-D2F7-6029635E2B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12901A2-EC13-BCF9-8978-CB027E6334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AAE6779-3F85-45FF-9F59-3413BEA0CF98}" type="slidenum">
              <a:rPr lang="en-GB" smtClean="0"/>
              <a:t>‹#›</a:t>
            </a:fld>
            <a:endParaRPr lang="en-GB"/>
          </a:p>
        </p:txBody>
      </p:sp>
    </p:spTree>
    <p:extLst>
      <p:ext uri="{BB962C8B-B14F-4D97-AF65-F5344CB8AC3E}">
        <p14:creationId xmlns:p14="http://schemas.microsoft.com/office/powerpoint/2010/main" val="3707800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mmanuel Church Handsworth">
            <a:extLst>
              <a:ext uri="{FF2B5EF4-FFF2-40B4-BE49-F238E27FC236}">
                <a16:creationId xmlns:a16="http://schemas.microsoft.com/office/drawing/2014/main" id="{6F37B22A-A230-D854-489A-1912BC3F2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5806" y="171450"/>
            <a:ext cx="3100387" cy="6249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8A4694-64C8-A504-43FD-3DC6C941C47C}"/>
              </a:ext>
            </a:extLst>
          </p:cNvPr>
          <p:cNvSpPr txBox="1"/>
          <p:nvPr/>
        </p:nvSpPr>
        <p:spPr>
          <a:xfrm>
            <a:off x="2499087" y="2334994"/>
            <a:ext cx="7193828" cy="1538883"/>
          </a:xfrm>
          <a:prstGeom prst="rect">
            <a:avLst/>
          </a:prstGeom>
          <a:noFill/>
        </p:spPr>
        <p:txBody>
          <a:bodyPr wrap="none" rtlCol="0">
            <a:spAutoFit/>
          </a:bodyPr>
          <a:lstStyle/>
          <a:p>
            <a:pPr algn="ctr"/>
            <a:r>
              <a:rPr lang="en-GB" sz="4000" b="1" dirty="0"/>
              <a:t>Reading</a:t>
            </a:r>
          </a:p>
          <a:p>
            <a:pPr algn="ctr"/>
            <a:r>
              <a:rPr lang="en-GB" sz="5400" dirty="0"/>
              <a:t>Ephesians</a:t>
            </a:r>
            <a:r>
              <a:rPr lang="en-GB" sz="4800" dirty="0"/>
              <a:t> </a:t>
            </a:r>
            <a:r>
              <a:rPr lang="en-GB" sz="4400" dirty="0"/>
              <a:t>(</a:t>
            </a:r>
            <a:r>
              <a:rPr lang="pa-IN" sz="4400" dirty="0"/>
              <a:t>ਅਫ਼ਸੀਆਂ</a:t>
            </a:r>
            <a:r>
              <a:rPr lang="en-GB" sz="4400" dirty="0"/>
              <a:t>) 3:1-13</a:t>
            </a:r>
            <a:endParaRPr lang="en-GB" sz="4800" dirty="0"/>
          </a:p>
        </p:txBody>
      </p:sp>
    </p:spTree>
    <p:extLst>
      <p:ext uri="{BB962C8B-B14F-4D97-AF65-F5344CB8AC3E}">
        <p14:creationId xmlns:p14="http://schemas.microsoft.com/office/powerpoint/2010/main" val="153495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mmanuel Church Handsworth">
            <a:extLst>
              <a:ext uri="{FF2B5EF4-FFF2-40B4-BE49-F238E27FC236}">
                <a16:creationId xmlns:a16="http://schemas.microsoft.com/office/drawing/2014/main" id="{6F37B22A-A230-D854-489A-1912BC3F22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5806" y="57150"/>
            <a:ext cx="3100387" cy="6249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8A4694-64C8-A504-43FD-3DC6C941C47C}"/>
              </a:ext>
            </a:extLst>
          </p:cNvPr>
          <p:cNvSpPr txBox="1"/>
          <p:nvPr/>
        </p:nvSpPr>
        <p:spPr>
          <a:xfrm>
            <a:off x="0" y="758288"/>
            <a:ext cx="12192000" cy="6201698"/>
          </a:xfrm>
          <a:prstGeom prst="rect">
            <a:avLst/>
          </a:prstGeom>
          <a:noFill/>
        </p:spPr>
        <p:txBody>
          <a:bodyPr wrap="square" rtlCol="0">
            <a:spAutoFit/>
          </a:bodyPr>
          <a:lstStyle/>
          <a:p>
            <a:pPr indent="-514350">
              <a:buAutoNum type="arabicParenBoth"/>
            </a:pPr>
            <a:r>
              <a:rPr lang="en-GB" sz="4400" b="1" dirty="0"/>
              <a:t> 	The Church reconciled is the mystery 	revealed</a:t>
            </a:r>
          </a:p>
          <a:p>
            <a:endParaRPr lang="en-GB" sz="2000" b="1" dirty="0"/>
          </a:p>
          <a:p>
            <a:pPr marL="457200" indent="-457200">
              <a:buFont typeface="Arial" panose="020B0604020202020204" pitchFamily="34" charset="0"/>
              <a:buChar char="•"/>
            </a:pPr>
            <a:r>
              <a:rPr lang="en-GB" sz="4000" b="1" dirty="0">
                <a:solidFill>
                  <a:srgbClr val="FF0000"/>
                </a:solidFill>
              </a:rPr>
              <a:t>The mystery was truth hidden in the Old Testament that is now revealed in Christ in the New Testament</a:t>
            </a:r>
          </a:p>
          <a:p>
            <a:pPr marL="457200" indent="-457200">
              <a:buFont typeface="Arial" panose="020B0604020202020204" pitchFamily="34" charset="0"/>
              <a:buChar char="•"/>
            </a:pPr>
            <a:r>
              <a:rPr lang="en-GB" sz="4000" b="1" dirty="0">
                <a:solidFill>
                  <a:srgbClr val="FF0000"/>
                </a:solidFill>
              </a:rPr>
              <a:t>The mystery is, how will God bring reconciliation  between Jews and Gentiles</a:t>
            </a:r>
          </a:p>
          <a:p>
            <a:pPr marL="457200" indent="-457200">
              <a:buFont typeface="Arial" panose="020B0604020202020204" pitchFamily="34" charset="0"/>
              <a:buChar char="•"/>
            </a:pPr>
            <a:r>
              <a:rPr lang="en-GB" sz="4000" b="1" dirty="0">
                <a:solidFill>
                  <a:srgbClr val="FF0000"/>
                </a:solidFill>
              </a:rPr>
              <a:t>Reconciliation comes through the cross of Christ </a:t>
            </a:r>
          </a:p>
          <a:p>
            <a:endParaRPr lang="en-GB" sz="500" b="1" dirty="0"/>
          </a:p>
          <a:p>
            <a:endParaRPr lang="en-GB" sz="4000" b="1" dirty="0">
              <a:solidFill>
                <a:srgbClr val="FF0000"/>
              </a:solidFill>
            </a:endParaRPr>
          </a:p>
        </p:txBody>
      </p:sp>
    </p:spTree>
    <p:extLst>
      <p:ext uri="{BB962C8B-B14F-4D97-AF65-F5344CB8AC3E}">
        <p14:creationId xmlns:p14="http://schemas.microsoft.com/office/powerpoint/2010/main" val="2569448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06FAD-62B6-6D25-9933-924D1C6B81B9}"/>
            </a:ext>
          </a:extLst>
        </p:cNvPr>
        <p:cNvGrpSpPr/>
        <p:nvPr/>
      </p:nvGrpSpPr>
      <p:grpSpPr>
        <a:xfrm>
          <a:off x="0" y="0"/>
          <a:ext cx="0" cy="0"/>
          <a:chOff x="0" y="0"/>
          <a:chExt cx="0" cy="0"/>
        </a:xfrm>
      </p:grpSpPr>
      <p:pic>
        <p:nvPicPr>
          <p:cNvPr id="1026" name="Picture 2" descr="Emmanuel Church Handsworth">
            <a:extLst>
              <a:ext uri="{FF2B5EF4-FFF2-40B4-BE49-F238E27FC236}">
                <a16:creationId xmlns:a16="http://schemas.microsoft.com/office/drawing/2014/main" id="{E8181A22-466B-DC21-6438-DA86F12A18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5806" y="57150"/>
            <a:ext cx="3100387" cy="6249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0310773-5485-4A38-1227-2E555CC5C1BE}"/>
              </a:ext>
            </a:extLst>
          </p:cNvPr>
          <p:cNvSpPr txBox="1"/>
          <p:nvPr/>
        </p:nvSpPr>
        <p:spPr>
          <a:xfrm>
            <a:off x="1" y="596363"/>
            <a:ext cx="12192000" cy="6537687"/>
          </a:xfrm>
          <a:prstGeom prst="rect">
            <a:avLst/>
          </a:prstGeom>
          <a:noFill/>
        </p:spPr>
        <p:txBody>
          <a:bodyPr wrap="square" rtlCol="0">
            <a:spAutoFit/>
          </a:bodyPr>
          <a:lstStyle/>
          <a:p>
            <a:r>
              <a:rPr lang="en-GB" sz="4400" b="1" dirty="0"/>
              <a:t>(2) 	The Church and the privilege of preaching 	the unsearchable 	riches of Christ </a:t>
            </a:r>
          </a:p>
          <a:p>
            <a:pPr marL="914400" lvl="1" indent="-457200">
              <a:lnSpc>
                <a:spcPts val="4100"/>
              </a:lnSpc>
              <a:buFont typeface="Arial" panose="020B0604020202020204" pitchFamily="34" charset="0"/>
              <a:buChar char="•"/>
            </a:pPr>
            <a:r>
              <a:rPr lang="en-GB" sz="3200" b="1" dirty="0">
                <a:solidFill>
                  <a:srgbClr val="FF0000"/>
                </a:solidFill>
              </a:rPr>
              <a:t>Paul views himself as the least of all the saints</a:t>
            </a:r>
          </a:p>
          <a:p>
            <a:pPr marL="914400" lvl="1" indent="-457200">
              <a:lnSpc>
                <a:spcPts val="4100"/>
              </a:lnSpc>
              <a:buFont typeface="Arial" panose="020B0604020202020204" pitchFamily="34" charset="0"/>
              <a:buChar char="•"/>
            </a:pPr>
            <a:r>
              <a:rPr lang="en-GB" sz="3200" b="1" dirty="0">
                <a:solidFill>
                  <a:srgbClr val="FF0000"/>
                </a:solidFill>
              </a:rPr>
              <a:t>Paul was astounded that he was given the privilege to preach</a:t>
            </a:r>
          </a:p>
          <a:p>
            <a:pPr marL="914400" lvl="1" indent="-457200">
              <a:lnSpc>
                <a:spcPts val="4100"/>
              </a:lnSpc>
              <a:buFont typeface="Arial" panose="020B0604020202020204" pitchFamily="34" charset="0"/>
              <a:buChar char="•"/>
            </a:pPr>
            <a:r>
              <a:rPr lang="en-GB" sz="3200" b="1" dirty="0">
                <a:solidFill>
                  <a:srgbClr val="FF0000"/>
                </a:solidFill>
              </a:rPr>
              <a:t>We are called to humility and to serve each other</a:t>
            </a:r>
          </a:p>
          <a:p>
            <a:pPr marL="914400" lvl="1" indent="-457200">
              <a:lnSpc>
                <a:spcPts val="4100"/>
              </a:lnSpc>
              <a:buFont typeface="Arial" panose="020B0604020202020204" pitchFamily="34" charset="0"/>
              <a:buChar char="•"/>
            </a:pPr>
            <a:r>
              <a:rPr lang="en-GB" sz="3200" b="1" dirty="0">
                <a:solidFill>
                  <a:srgbClr val="FF0000"/>
                </a:solidFill>
              </a:rPr>
              <a:t>What are the riches of Christ? </a:t>
            </a:r>
          </a:p>
          <a:p>
            <a:pPr lvl="4"/>
            <a:r>
              <a:rPr lang="en-GB" sz="2800" b="1" dirty="0">
                <a:solidFill>
                  <a:srgbClr val="3803BD"/>
                </a:solidFill>
              </a:rPr>
              <a:t>Chosen, justified, adopted, redeemed, forgiven, sealed by the Holy Spirit, made spiritually alive, seated in the heavenly places, we are God’s workmanship, gentile are brought near, Christ has broken down barriers, fellow citizens of God’s kingdom, part of God’s household  (Chapters 1&amp;2</a:t>
            </a:r>
            <a:r>
              <a:rPr lang="en-GB" sz="3600" b="1" dirty="0">
                <a:solidFill>
                  <a:srgbClr val="3803BD"/>
                </a:solidFill>
              </a:rPr>
              <a:t>)</a:t>
            </a:r>
          </a:p>
        </p:txBody>
      </p:sp>
    </p:spTree>
    <p:extLst>
      <p:ext uri="{BB962C8B-B14F-4D97-AF65-F5344CB8AC3E}">
        <p14:creationId xmlns:p14="http://schemas.microsoft.com/office/powerpoint/2010/main" val="58134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16711-F4C9-8AAC-A5D5-2EC5F307D309}"/>
            </a:ext>
          </a:extLst>
        </p:cNvPr>
        <p:cNvGrpSpPr/>
        <p:nvPr/>
      </p:nvGrpSpPr>
      <p:grpSpPr>
        <a:xfrm>
          <a:off x="0" y="0"/>
          <a:ext cx="0" cy="0"/>
          <a:chOff x="0" y="0"/>
          <a:chExt cx="0" cy="0"/>
        </a:xfrm>
      </p:grpSpPr>
      <p:pic>
        <p:nvPicPr>
          <p:cNvPr id="1026" name="Picture 2" descr="Emmanuel Church Handsworth">
            <a:extLst>
              <a:ext uri="{FF2B5EF4-FFF2-40B4-BE49-F238E27FC236}">
                <a16:creationId xmlns:a16="http://schemas.microsoft.com/office/drawing/2014/main" id="{3B20DDE8-465C-82F3-A2D2-B1E83EE6E8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5806" y="57150"/>
            <a:ext cx="3100387" cy="6249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B8C8E09-4B3F-07A3-CF9D-7D584FBBBFE0}"/>
              </a:ext>
            </a:extLst>
          </p:cNvPr>
          <p:cNvSpPr txBox="1"/>
          <p:nvPr/>
        </p:nvSpPr>
        <p:spPr>
          <a:xfrm>
            <a:off x="84221" y="859065"/>
            <a:ext cx="12107779" cy="5139869"/>
          </a:xfrm>
          <a:prstGeom prst="rect">
            <a:avLst/>
          </a:prstGeom>
          <a:noFill/>
        </p:spPr>
        <p:txBody>
          <a:bodyPr wrap="square" rtlCol="0">
            <a:spAutoFit/>
          </a:bodyPr>
          <a:lstStyle/>
          <a:p>
            <a:r>
              <a:rPr lang="en-GB" sz="4400" b="1" dirty="0"/>
              <a:t>(3) 	The Church reveals the manifold wisdom of 	God to the cosmos</a:t>
            </a:r>
          </a:p>
          <a:p>
            <a:pPr marL="914400" lvl="1" indent="-457200">
              <a:buFont typeface="Arial" panose="020B0604020202020204" pitchFamily="34" charset="0"/>
              <a:buChar char="•"/>
            </a:pPr>
            <a:r>
              <a:rPr lang="en-GB" sz="4000" b="1" dirty="0">
                <a:solidFill>
                  <a:srgbClr val="FF0000"/>
                </a:solidFill>
              </a:rPr>
              <a:t>The church is part of God’s big plan </a:t>
            </a:r>
          </a:p>
          <a:p>
            <a:pPr marL="914400" lvl="1" indent="-457200">
              <a:buFont typeface="Arial" panose="020B0604020202020204" pitchFamily="34" charset="0"/>
              <a:buChar char="•"/>
            </a:pPr>
            <a:r>
              <a:rPr lang="en-GB" sz="4000" b="1" dirty="0">
                <a:solidFill>
                  <a:srgbClr val="FF0000"/>
                </a:solidFill>
              </a:rPr>
              <a:t>The manifold wisdom of God is made know to angelic beings through the church </a:t>
            </a:r>
          </a:p>
          <a:p>
            <a:pPr marL="914400" lvl="1" indent="-457200">
              <a:buFont typeface="Arial" panose="020B0604020202020204" pitchFamily="34" charset="0"/>
              <a:buChar char="•"/>
            </a:pPr>
            <a:r>
              <a:rPr lang="en-GB" sz="4000" b="1" dirty="0">
                <a:solidFill>
                  <a:srgbClr val="FF0000"/>
                </a:solidFill>
              </a:rPr>
              <a:t>God’s plan is to bring about a cosmic reconciliation (1:10) which is being play out in the church</a:t>
            </a:r>
          </a:p>
        </p:txBody>
      </p:sp>
    </p:spTree>
    <p:extLst>
      <p:ext uri="{BB962C8B-B14F-4D97-AF65-F5344CB8AC3E}">
        <p14:creationId xmlns:p14="http://schemas.microsoft.com/office/powerpoint/2010/main" val="61335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1521</TotalTime>
  <Words>225</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Juge Ram</dc:creator>
  <cp:lastModifiedBy>Juge Ram</cp:lastModifiedBy>
  <cp:revision>44</cp:revision>
  <dcterms:created xsi:type="dcterms:W3CDTF">2024-10-11T14:11:13Z</dcterms:created>
  <dcterms:modified xsi:type="dcterms:W3CDTF">2024-12-01T09:39:18Z</dcterms:modified>
</cp:coreProperties>
</file>