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5400" dirty="0"/>
              <a:t>Ezekial 37:1 - 14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22931-CA1E-65ED-B3F9-3319A7323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49E2C7-0783-2855-73D3-91464B5DD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A2FC98-AB4F-7DFF-2996-42D14D23AC3D}"/>
              </a:ext>
            </a:extLst>
          </p:cNvPr>
          <p:cNvSpPr txBox="1"/>
          <p:nvPr/>
        </p:nvSpPr>
        <p:spPr>
          <a:xfrm>
            <a:off x="161921" y="1002064"/>
            <a:ext cx="12192001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GB" sz="4000" b="1" dirty="0"/>
              <a:t>  The vision of the valley of dry bones</a:t>
            </a:r>
          </a:p>
          <a:p>
            <a:pPr marL="742950" indent="-742950">
              <a:buAutoNum type="arabicParenBoth"/>
            </a:pPr>
            <a:endParaRPr lang="en-GB" sz="4000" b="1" dirty="0"/>
          </a:p>
          <a:p>
            <a:pPr marL="514350" indent="-514350">
              <a:buAutoNum type="arabicParenBoth"/>
            </a:pPr>
            <a:r>
              <a:rPr lang="en-GB" sz="3600" b="1" dirty="0"/>
              <a:t>   </a:t>
            </a:r>
            <a:r>
              <a:rPr lang="en-GB" sz="4000" b="1" dirty="0"/>
              <a:t>The question for the valley of dry bones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Can they live?</a:t>
            </a:r>
          </a:p>
          <a:p>
            <a:pPr lvl="1"/>
            <a:endParaRPr lang="en-GB" sz="3200" b="1" dirty="0">
              <a:solidFill>
                <a:srgbClr val="FF0000"/>
              </a:solidFill>
            </a:endParaRPr>
          </a:p>
          <a:p>
            <a:pPr marL="514350" indent="-514350">
              <a:buAutoNum type="arabicParenBoth"/>
            </a:pPr>
            <a:r>
              <a:rPr lang="en-GB" sz="4000" b="1" dirty="0"/>
              <a:t>  The means of life for the valley of the dry bones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Preach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Pray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God gives life</a:t>
            </a:r>
          </a:p>
          <a:p>
            <a:pPr lvl="1"/>
            <a:endParaRPr lang="en-GB" sz="3200" b="1" dirty="0"/>
          </a:p>
          <a:p>
            <a:endParaRPr lang="en-GB" sz="3200" b="1" dirty="0"/>
          </a:p>
          <a:p>
            <a:pPr marL="742950" indent="-742950">
              <a:buAutoNum type="arabicParenBoth"/>
            </a:pPr>
            <a:endParaRPr lang="en-GB" sz="3200" b="1" dirty="0"/>
          </a:p>
          <a:p>
            <a:pPr marL="742950" indent="-742950">
              <a:buAutoNum type="arabicParenBoth"/>
            </a:pPr>
            <a:endParaRPr lang="en-GB" sz="3200" b="1" dirty="0"/>
          </a:p>
          <a:p>
            <a:pPr marL="742950" indent="-742950">
              <a:buAutoNum type="arabicParenBoth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6551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44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37</cp:revision>
  <dcterms:created xsi:type="dcterms:W3CDTF">2025-10-18T13:33:16Z</dcterms:created>
  <dcterms:modified xsi:type="dcterms:W3CDTF">2026-01-18T16:17:14Z</dcterms:modified>
</cp:coreProperties>
</file>