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6" r:id="rId2"/>
    <p:sldId id="29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BB5"/>
    <a:srgbClr val="5F37F1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A67EB-63F5-402F-BA47-F6D2FCBA1A4F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FACC2-4C0F-4A10-928A-E496D6FFF0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219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2D13-B2BB-9413-4195-A8958EFCF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18828-A0EF-6536-9C50-93FC81965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8B346-246F-40E9-88C5-0653EA587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A110E-133D-49CA-D212-BA8510702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A0C05-014F-04C9-18CE-71FD977C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43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D3DC9-DAA9-ED0B-3828-3FF3A81F6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12BEF0-7F92-B180-1298-2B0BEE0A0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CB19B-6184-C9DD-5250-9D340C76E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EF428-52EA-DBD3-E745-78030EF1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40A12-C793-E5D5-3505-00F22FAC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5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FE1A5-4813-67E8-C5BF-3024AE62DD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5B7088-E207-7387-E75E-5AA34EC9F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C2090-C2C2-CD72-75C9-AF29854A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D47C6-5CF9-4477-71B1-8C89FBBF4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92F8B-F4B4-7C1C-AE19-8AED7C7C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66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BB1A-4DFE-A89F-E5BD-788EA4591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75415-BF57-2AE3-055F-DA0008B5C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24637-0521-D0F9-74BA-B54FA9C1A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7F59C-1A84-A1A2-68B3-73E517D2F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67BFC-A076-E906-CDEF-91F456C9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67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D5FFC-AEB3-808B-5689-EAA773A4D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361AF-9931-DDDC-E7E6-E9FD8022B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8DCF0-5FF1-997F-B6E6-B76FA595C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04000-F2BD-C32C-BEE9-CCE8C408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09AE6-A826-7D45-6D2B-391AE1CDA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4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181D7-3237-FD2D-5B8B-4DB3D7886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270-B435-21C6-2FE5-65777E6FBE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EF81D-189B-5549-4209-A8FA4EE76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CE669-5666-D390-EF5C-83DBB0B6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6961F-6767-2781-A54A-90BA44D2C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0CCA1-3388-F030-7363-86E28034C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82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389D2-9FDD-C9CF-9DD6-3D5E1239A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96BE16-5145-9E2A-714D-098A40332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2E0BB-4763-C7F8-4425-8DD1DE288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90207-3148-0094-FC9C-93CDC2E3F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261B94-13F2-1906-E3C7-3CC64062AC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EE712B-5026-CA49-3480-9B2C35BCF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BAE15C-0B67-7873-BE6B-9693A451E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F84334-EA5B-363F-8885-024601560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71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3856A-CC9C-8CB0-4CB1-D40A4C5D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9D0051-5D46-7BF8-8EF1-DD37FF803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B77C60-4057-E277-76D8-DF8526246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1D0CB1-424D-8231-F803-0C608EAFB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74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02F5D-326D-1356-F730-28CF17A11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96C2-B768-B8F2-AF58-FF2DD4C97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A6EAC-3EDE-6B6E-65BC-FAE0D1B06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9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17DD6-E516-E5E9-B712-E71A2D9B8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6C54E-51DB-6453-F22E-91CE6EC3B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831DE-7AF7-2C51-5EC1-530342192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E67D4-B387-79D7-ECB9-1772D31EF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40A57-58BD-001B-DCAA-6DB9078BD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CD549-0F76-6633-9978-5D85C91B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05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FEA5-4BCF-2C48-0A57-CCD38EEF7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95BBFA-957A-CCA5-6A2B-4563170798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C70F3-CBE2-3009-7893-93E5B36A1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B7B9F-CB6E-0F54-3562-0D7C91EB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11BC9-D013-F4A4-9E38-F0C4EBD46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F2843-4EDC-29AE-79F7-B1AE03E3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62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CFC9FC-EAEE-D07D-9549-93C843667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79F20-8E42-C50C-2F4C-9BFF4AF69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53210-2D11-E00A-A261-2D388F888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EC6A0D-D7D7-406A-98EC-EBAA14B29EA8}" type="datetimeFigureOut">
              <a:rPr lang="en-GB" smtClean="0"/>
              <a:t>11/01/2026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E41E8-7CA0-8E17-77CC-EF1EF526B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EB094-B94B-D2F7-A2CC-1293CC1EEB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78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920E9A9B-71F1-C09A-273A-DA456EA51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3E5198-4E54-A7A3-7FD1-21C11C3E8856}"/>
              </a:ext>
            </a:extLst>
          </p:cNvPr>
          <p:cNvSpPr txBox="1"/>
          <p:nvPr/>
        </p:nvSpPr>
        <p:spPr>
          <a:xfrm>
            <a:off x="0" y="2226528"/>
            <a:ext cx="121920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/>
              <a:t>Reading </a:t>
            </a:r>
          </a:p>
          <a:p>
            <a:pPr algn="ctr"/>
            <a:r>
              <a:rPr lang="en-GB" sz="5400" dirty="0"/>
              <a:t>Ephesians 3:14-21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64221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D4757-5A17-7C12-D197-C4AE76A1F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9EA235BD-CB3B-92FC-394F-D88DE144BE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1A22C4-E716-AB70-8EBC-313FA0CC4797}"/>
              </a:ext>
            </a:extLst>
          </p:cNvPr>
          <p:cNvSpPr txBox="1"/>
          <p:nvPr/>
        </p:nvSpPr>
        <p:spPr>
          <a:xfrm>
            <a:off x="323850" y="697264"/>
            <a:ext cx="11706225" cy="5802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200000"/>
              </a:lnSpc>
              <a:buAutoNum type="arabicParenBoth"/>
            </a:pPr>
            <a:r>
              <a:rPr lang="en-GB" sz="4800" b="1" dirty="0"/>
              <a:t>The </a:t>
            </a:r>
            <a:r>
              <a:rPr lang="en-GB" sz="4800" b="1" i="1" dirty="0"/>
              <a:t>width</a:t>
            </a:r>
            <a:r>
              <a:rPr lang="en-GB" sz="4800" b="1" dirty="0"/>
              <a:t> of God’s love </a:t>
            </a:r>
          </a:p>
          <a:p>
            <a:pPr marL="742950" indent="-742950">
              <a:lnSpc>
                <a:spcPct val="200000"/>
              </a:lnSpc>
              <a:buAutoNum type="arabicParenBoth"/>
            </a:pPr>
            <a:r>
              <a:rPr lang="en-GB" sz="4800" b="1" dirty="0"/>
              <a:t>The </a:t>
            </a:r>
            <a:r>
              <a:rPr lang="en-GB" sz="4800" b="1" i="1" dirty="0"/>
              <a:t>length</a:t>
            </a:r>
            <a:r>
              <a:rPr lang="en-GB" sz="4800" b="1" dirty="0"/>
              <a:t> of God’s love  </a:t>
            </a:r>
          </a:p>
          <a:p>
            <a:pPr marL="742950" indent="-742950">
              <a:lnSpc>
                <a:spcPct val="200000"/>
              </a:lnSpc>
              <a:buAutoNum type="arabicParenBoth"/>
            </a:pPr>
            <a:r>
              <a:rPr lang="en-GB" sz="4800" b="1" dirty="0"/>
              <a:t>The </a:t>
            </a:r>
            <a:r>
              <a:rPr lang="en-GB" sz="4800" b="1" i="1" dirty="0"/>
              <a:t>depth</a:t>
            </a:r>
            <a:r>
              <a:rPr lang="en-GB" sz="4800" b="1" dirty="0"/>
              <a:t> of God’s love </a:t>
            </a:r>
          </a:p>
          <a:p>
            <a:pPr marL="742950" indent="-742950">
              <a:lnSpc>
                <a:spcPct val="200000"/>
              </a:lnSpc>
              <a:buAutoNum type="arabicParenBoth"/>
            </a:pPr>
            <a:r>
              <a:rPr lang="en-GB" sz="4800" b="1" dirty="0"/>
              <a:t>The </a:t>
            </a:r>
            <a:r>
              <a:rPr lang="en-GB" sz="4800" b="1" i="1" dirty="0"/>
              <a:t>height</a:t>
            </a:r>
            <a:r>
              <a:rPr lang="en-GB" sz="4800" b="1" dirty="0"/>
              <a:t> of God’s love</a:t>
            </a:r>
          </a:p>
        </p:txBody>
      </p:sp>
    </p:spTree>
    <p:extLst>
      <p:ext uri="{BB962C8B-B14F-4D97-AF65-F5344CB8AC3E}">
        <p14:creationId xmlns:p14="http://schemas.microsoft.com/office/powerpoint/2010/main" val="210863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23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Young</dc:creator>
  <cp:lastModifiedBy>Juge Ram</cp:lastModifiedBy>
  <cp:revision>32</cp:revision>
  <dcterms:created xsi:type="dcterms:W3CDTF">2025-10-18T13:33:16Z</dcterms:created>
  <dcterms:modified xsi:type="dcterms:W3CDTF">2026-01-11T15:02:17Z</dcterms:modified>
</cp:coreProperties>
</file>