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6" r:id="rId2"/>
    <p:sldId id="297" r:id="rId3"/>
    <p:sldId id="29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5400" dirty="0"/>
              <a:t>2 Corinthians (</a:t>
            </a:r>
            <a:r>
              <a:rPr lang="pa-IN" sz="4800" dirty="0"/>
              <a:t>ਕੁਰਿੰਥੀਆਂ</a:t>
            </a:r>
            <a:r>
              <a:rPr lang="en-GB" sz="4800" dirty="0"/>
              <a:t>)</a:t>
            </a:r>
            <a:endParaRPr lang="pa-IN" sz="4800" dirty="0"/>
          </a:p>
          <a:p>
            <a:pPr algn="ctr"/>
            <a:r>
              <a:rPr lang="en-GB" sz="4800" dirty="0"/>
              <a:t>11:22-33 &amp; 12:14-15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22931-CA1E-65ED-B3F9-3319A7323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49E2C7-0783-2855-73D3-91464B5DD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A2FC98-AB4F-7DFF-2996-42D14D23AC3D}"/>
              </a:ext>
            </a:extLst>
          </p:cNvPr>
          <p:cNvSpPr txBox="1"/>
          <p:nvPr/>
        </p:nvSpPr>
        <p:spPr>
          <a:xfrm>
            <a:off x="-2" y="788015"/>
            <a:ext cx="1219200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Both"/>
            </a:pPr>
            <a:r>
              <a:rPr lang="en-GB" sz="3600" dirty="0"/>
              <a:t>Apostles had to be with Christ from His baptism to ascension and witnessed his resurrection (Acts 1:21-22)</a:t>
            </a:r>
          </a:p>
          <a:p>
            <a:pPr marL="742950" indent="-742950">
              <a:buAutoNum type="arabicParenBoth"/>
            </a:pPr>
            <a:endParaRPr lang="en-GB" sz="1600" dirty="0"/>
          </a:p>
          <a:p>
            <a:pPr marL="742950" indent="-742950">
              <a:buAutoNum type="arabicParenBoth"/>
            </a:pPr>
            <a:r>
              <a:rPr lang="en-GB" sz="3600" dirty="0"/>
              <a:t>Apostles had to be specifically chosen by Christ (Acts 9:15)</a:t>
            </a:r>
          </a:p>
          <a:p>
            <a:pPr marL="742950" indent="-742950">
              <a:buAutoNum type="arabicParenBoth"/>
            </a:pPr>
            <a:endParaRPr lang="en-GB" sz="1600" dirty="0"/>
          </a:p>
          <a:p>
            <a:pPr marL="742950" indent="-742950">
              <a:buAutoNum type="arabicParenBoth"/>
            </a:pPr>
            <a:r>
              <a:rPr lang="en-GB" sz="3600" dirty="0"/>
              <a:t>Apostles had to do the signs of an apostle (2 Cor 12:12)</a:t>
            </a:r>
          </a:p>
          <a:p>
            <a:pPr marL="742950" indent="-742950">
              <a:buAutoNum type="arabicParenBoth"/>
            </a:pPr>
            <a:endParaRPr lang="en-GB" sz="1600" dirty="0"/>
          </a:p>
          <a:p>
            <a:pPr marL="742950" indent="-742950">
              <a:buAutoNum type="arabicParenBoth"/>
            </a:pPr>
            <a:r>
              <a:rPr lang="en-GB" sz="3600" dirty="0"/>
              <a:t>Apostles had a special foundational role in the church (Ephesians 2:20) </a:t>
            </a:r>
          </a:p>
          <a:p>
            <a:pPr marL="742950" indent="-742950">
              <a:buAutoNum type="arabicParenBoth"/>
            </a:pPr>
            <a:endParaRPr lang="en-GB" sz="1400" dirty="0"/>
          </a:p>
          <a:p>
            <a:pPr algn="ctr"/>
            <a:r>
              <a:rPr lang="en-GB" sz="3600" b="1" dirty="0"/>
              <a:t>There are no apostles today, but apostolic authority lies not in any person but the Bible </a:t>
            </a:r>
          </a:p>
          <a:p>
            <a:pPr marL="742950" indent="-742950">
              <a:buAutoNum type="arabicParenBoth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655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D4757-5A17-7C12-D197-C4AE76A1F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EA235BD-CB3B-92FC-394F-D88DE144B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1A22C4-E716-AB70-8EBC-313FA0CC4797}"/>
              </a:ext>
            </a:extLst>
          </p:cNvPr>
          <p:cNvSpPr txBox="1"/>
          <p:nvPr/>
        </p:nvSpPr>
        <p:spPr>
          <a:xfrm>
            <a:off x="-9525" y="697264"/>
            <a:ext cx="12344399" cy="5326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400" b="1" dirty="0"/>
              <a:t>I will gladly “spend”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400" b="1" dirty="0"/>
              <a:t>I will gladly “be spent” 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400" b="1" dirty="0"/>
              <a:t>I will gladly do it for “souls”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400" b="1" dirty="0"/>
              <a:t>I will gladly do it even if “love is not returned” </a:t>
            </a:r>
          </a:p>
        </p:txBody>
      </p:sp>
    </p:spTree>
    <p:extLst>
      <p:ext uri="{BB962C8B-B14F-4D97-AF65-F5344CB8AC3E}">
        <p14:creationId xmlns:p14="http://schemas.microsoft.com/office/powerpoint/2010/main" val="210863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119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31</cp:revision>
  <dcterms:created xsi:type="dcterms:W3CDTF">2025-10-18T13:33:16Z</dcterms:created>
  <dcterms:modified xsi:type="dcterms:W3CDTF">2026-01-11T08:43:33Z</dcterms:modified>
</cp:coreProperties>
</file>