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Titus</a:t>
            </a:r>
            <a:r>
              <a:rPr lang="en-GB" sz="4000" dirty="0"/>
              <a:t> (</a:t>
            </a:r>
            <a:r>
              <a:rPr lang="pa-IN" sz="3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ਤੀਤੁਸ</a:t>
            </a:r>
            <a:r>
              <a:rPr lang="en-GB" sz="4000" dirty="0"/>
              <a:t>)</a:t>
            </a:r>
            <a:r>
              <a:rPr lang="pa-IN" sz="3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dirty="0"/>
              <a:t>2:15- 3:2 &amp;</a:t>
            </a:r>
          </a:p>
          <a:p>
            <a:pPr marL="0" indent="0" algn="ctr">
              <a:buNone/>
            </a:pPr>
            <a:r>
              <a:rPr lang="en-GB" sz="4400" dirty="0"/>
              <a:t>Romans </a:t>
            </a:r>
            <a:r>
              <a:rPr lang="en-GB" sz="4000" dirty="0"/>
              <a:t>(</a:t>
            </a:r>
            <a:r>
              <a:rPr lang="pa-IN" sz="3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ਰੋਮੀਆਂ</a:t>
            </a:r>
            <a:r>
              <a:rPr lang="en-GB" sz="4000" dirty="0"/>
              <a:t>)</a:t>
            </a:r>
            <a:r>
              <a:rPr lang="en-GB" sz="4400" dirty="0"/>
              <a:t> 13:1-7</a:t>
            </a:r>
            <a:endParaRPr lang="en-GB" sz="36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299" y="45959"/>
            <a:ext cx="2301401" cy="46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0" y="418940"/>
            <a:ext cx="121920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(1) </a:t>
            </a:r>
            <a:r>
              <a:rPr lang="en-GB" sz="3600" b="1" u="sng" dirty="0"/>
              <a:t>What should the Christian’s attitude be to rulers?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1D07C1"/>
                </a:solidFill>
              </a:rPr>
              <a:t>We are to obey rulers and authorities (Titus 3:1)</a:t>
            </a:r>
          </a:p>
          <a:p>
            <a:pPr lvl="1"/>
            <a:r>
              <a:rPr lang="en-GB" sz="1000" dirty="0">
                <a:solidFill>
                  <a:srgbClr val="1D07C1"/>
                </a:solidFill>
              </a:rPr>
              <a:t>   </a:t>
            </a:r>
          </a:p>
          <a:p>
            <a:r>
              <a:rPr lang="en-GB" sz="3600" b="1" dirty="0"/>
              <a:t>(2) </a:t>
            </a:r>
            <a:r>
              <a:rPr lang="en-GB" sz="3600" b="1" u="sng" dirty="0"/>
              <a:t>Why should Christians obey governments?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1D07C1"/>
                </a:solidFill>
              </a:rPr>
              <a:t>Governing authorities are appointed by God (Romans 13:1)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600" dirty="0">
              <a:solidFill>
                <a:srgbClr val="FF0000"/>
              </a:solidFill>
            </a:endParaRPr>
          </a:p>
          <a:p>
            <a:r>
              <a:rPr lang="en-GB" sz="3600" b="1" dirty="0"/>
              <a:t>(3) </a:t>
            </a:r>
            <a:r>
              <a:rPr lang="en-GB" sz="3600" b="1" u="sng" dirty="0"/>
              <a:t>Does God appoint evil leaders?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1D07C1"/>
                </a:solidFill>
              </a:rPr>
              <a:t>One of the purposes of government is to bring law and order </a:t>
            </a:r>
            <a:r>
              <a:rPr lang="en-GB" sz="2800" dirty="0">
                <a:solidFill>
                  <a:srgbClr val="1D07C1"/>
                </a:solidFill>
              </a:rPr>
              <a:t>(Romans 12:3-4) </a:t>
            </a:r>
            <a:endParaRPr lang="en-GB" sz="3200" dirty="0">
              <a:solidFill>
                <a:srgbClr val="1D07C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1D07C1"/>
                </a:solidFill>
              </a:rPr>
              <a:t>God does not approve of the abuse of evil leaders, but He is still sovereign and has His purposes in all things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700" dirty="0">
              <a:solidFill>
                <a:srgbClr val="1D07C1"/>
              </a:solidFill>
            </a:endParaRPr>
          </a:p>
          <a:p>
            <a:r>
              <a:rPr lang="en-GB" sz="3600" b="1" dirty="0"/>
              <a:t>(4) </a:t>
            </a:r>
            <a:r>
              <a:rPr lang="en-GB" sz="3600" b="1" u="sng" dirty="0"/>
              <a:t>What impact should this have on me as a Christian?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1D07C1"/>
                </a:solidFill>
              </a:rPr>
              <a:t>To be rebellious toward governments and rulers is to be rebellious towards God (Romans 12:2)</a:t>
            </a: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136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93</cp:revision>
  <dcterms:created xsi:type="dcterms:W3CDTF">2020-02-16T09:25:01Z</dcterms:created>
  <dcterms:modified xsi:type="dcterms:W3CDTF">2025-03-02T09:18:08Z</dcterms:modified>
</cp:coreProperties>
</file>