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Titus (</a:t>
            </a:r>
            <a:r>
              <a:rPr lang="pa-IN" sz="3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ਤੀਤੁਸ</a:t>
            </a:r>
            <a:r>
              <a:rPr lang="en-GB" sz="3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pa-IN" sz="3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800" dirty="0"/>
              <a:t> 2:11-15</a:t>
            </a:r>
            <a:endParaRPr lang="en-GB" sz="40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599" y="60519"/>
            <a:ext cx="3078802" cy="62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27129" y="591038"/>
            <a:ext cx="1219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1. God’s grace in the past brings salvation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D07C1"/>
                </a:solidFill>
              </a:rPr>
              <a:t>Grace is God’s </a:t>
            </a:r>
            <a:r>
              <a:rPr lang="en-GB" sz="2800" b="1" dirty="0">
                <a:solidFill>
                  <a:srgbClr val="1D07C1"/>
                </a:solidFill>
              </a:rPr>
              <a:t>undeserved favour </a:t>
            </a:r>
            <a:r>
              <a:rPr lang="en-GB" sz="2800" dirty="0">
                <a:solidFill>
                  <a:srgbClr val="1D07C1"/>
                </a:solidFill>
              </a:rPr>
              <a:t>– we get what we do not deserve 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D07C1"/>
                </a:solidFill>
              </a:rPr>
              <a:t>Grace is seen at Christ’s first coming, </a:t>
            </a:r>
            <a:r>
              <a:rPr lang="en-GB" sz="2800" b="1" dirty="0">
                <a:solidFill>
                  <a:srgbClr val="1D07C1"/>
                </a:solidFill>
              </a:rPr>
              <a:t>salvation has come to all men </a:t>
            </a:r>
            <a:r>
              <a:rPr lang="en-GB" sz="2800" dirty="0">
                <a:solidFill>
                  <a:srgbClr val="1D07C1"/>
                </a:solidFill>
              </a:rPr>
              <a:t>(2v11)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D07C1"/>
                </a:solidFill>
              </a:rPr>
              <a:t>Grace was manifested in </a:t>
            </a:r>
            <a:r>
              <a:rPr lang="en-GB" sz="2800" b="1" dirty="0">
                <a:solidFill>
                  <a:srgbClr val="1D07C1"/>
                </a:solidFill>
              </a:rPr>
              <a:t>Christ’s suffering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1D07C1"/>
                </a:solidFill>
              </a:rPr>
              <a:t>Grace has </a:t>
            </a:r>
            <a:r>
              <a:rPr lang="en-GB" sz="2800" b="1" dirty="0">
                <a:solidFill>
                  <a:srgbClr val="1D07C1"/>
                </a:solidFill>
              </a:rPr>
              <a:t>redeemed us </a:t>
            </a:r>
            <a:r>
              <a:rPr lang="en-GB" sz="2800" dirty="0">
                <a:solidFill>
                  <a:srgbClr val="1D07C1"/>
                </a:solidFill>
              </a:rPr>
              <a:t>– Christ paid the price for us (2:14)</a:t>
            </a:r>
          </a:p>
          <a:p>
            <a:r>
              <a:rPr lang="en-GB" sz="3200" b="1" u="sng" dirty="0"/>
              <a:t>2. God’s grace in the present teaches us godly living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Grace in the present </a:t>
            </a:r>
            <a:r>
              <a:rPr lang="en-GB" sz="2800" b="1" dirty="0">
                <a:solidFill>
                  <a:srgbClr val="FF0000"/>
                </a:solidFill>
              </a:rPr>
              <a:t>teaches us</a:t>
            </a:r>
            <a:r>
              <a:rPr lang="en-GB" sz="2800" dirty="0">
                <a:solidFill>
                  <a:srgbClr val="FF0000"/>
                </a:solidFill>
              </a:rPr>
              <a:t>, it’s a pedagogue (Schoolmaster) that guides, helps and disciplines us (2:12)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Grace in the present teaches us to </a:t>
            </a:r>
            <a:r>
              <a:rPr lang="en-GB" sz="2800" b="1" dirty="0">
                <a:solidFill>
                  <a:srgbClr val="FF0000"/>
                </a:solidFill>
              </a:rPr>
              <a:t>change</a:t>
            </a:r>
            <a:r>
              <a:rPr lang="en-GB" sz="2800" dirty="0">
                <a:solidFill>
                  <a:srgbClr val="FF0000"/>
                </a:solidFill>
              </a:rPr>
              <a:t> in relation to ourselves, to others and God (2:12)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F0000"/>
                </a:solidFill>
              </a:rPr>
              <a:t>Grace in the present makes us a </a:t>
            </a:r>
            <a:r>
              <a:rPr lang="en-GB" sz="2800" b="1" dirty="0">
                <a:solidFill>
                  <a:srgbClr val="FF0000"/>
                </a:solidFill>
              </a:rPr>
              <a:t>special people and zealous for good works </a:t>
            </a:r>
            <a:r>
              <a:rPr lang="en-GB" sz="2800" dirty="0">
                <a:solidFill>
                  <a:srgbClr val="FF0000"/>
                </a:solidFill>
              </a:rPr>
              <a:t>(2:14) </a:t>
            </a:r>
          </a:p>
          <a:p>
            <a:r>
              <a:rPr lang="en-GB" sz="3200" b="1" u="sng" dirty="0"/>
              <a:t>3. God’s grace in the future gives us hope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/>
                </a:solidFill>
              </a:rPr>
              <a:t>Grace gives a </a:t>
            </a:r>
            <a:r>
              <a:rPr lang="en-GB" sz="2800" b="1" dirty="0">
                <a:solidFill>
                  <a:schemeClr val="accent6"/>
                </a:solidFill>
              </a:rPr>
              <a:t>certain hope </a:t>
            </a:r>
            <a:r>
              <a:rPr lang="en-GB" sz="2800" dirty="0">
                <a:solidFill>
                  <a:schemeClr val="accent6"/>
                </a:solidFill>
              </a:rPr>
              <a:t>of Christ’s coming and future glory (2:13)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161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84</cp:revision>
  <dcterms:created xsi:type="dcterms:W3CDTF">2020-02-16T09:25:01Z</dcterms:created>
  <dcterms:modified xsi:type="dcterms:W3CDTF">2025-02-23T08:58:04Z</dcterms:modified>
</cp:coreProperties>
</file>