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07C1"/>
    <a:srgbClr val="660066"/>
    <a:srgbClr val="663300"/>
    <a:srgbClr val="0182C7"/>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p:scale>
          <a:sx n="70" d="100"/>
          <a:sy n="70" d="100"/>
        </p:scale>
        <p:origin x="1512" y="8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D026D-C2F8-49A3-8D35-FB4FA0E088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886C31D-C876-4D16-9818-422B868880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155C54-2A4A-49E7-8C8A-EB0B94E02F42}"/>
              </a:ext>
            </a:extLst>
          </p:cNvPr>
          <p:cNvSpPr>
            <a:spLocks noGrp="1"/>
          </p:cNvSpPr>
          <p:nvPr>
            <p:ph type="dt" sz="half" idx="10"/>
          </p:nvPr>
        </p:nvSpPr>
        <p:spPr/>
        <p:txBody>
          <a:bodyPr/>
          <a:lstStyle/>
          <a:p>
            <a:fld id="{D53762CB-041F-4030-9010-D05BCDA944FE}" type="datetimeFigureOut">
              <a:rPr lang="en-GB" smtClean="0"/>
              <a:t>23/02/2025</a:t>
            </a:fld>
            <a:endParaRPr lang="en-GB"/>
          </a:p>
        </p:txBody>
      </p:sp>
      <p:sp>
        <p:nvSpPr>
          <p:cNvPr id="5" name="Footer Placeholder 4">
            <a:extLst>
              <a:ext uri="{FF2B5EF4-FFF2-40B4-BE49-F238E27FC236}">
                <a16:creationId xmlns:a16="http://schemas.microsoft.com/office/drawing/2014/main" id="{42F8521C-2B68-4960-83D0-0EA76C4D32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6206A0-C96E-4447-A43D-AF7549DCEC13}"/>
              </a:ext>
            </a:extLst>
          </p:cNvPr>
          <p:cNvSpPr>
            <a:spLocks noGrp="1"/>
          </p:cNvSpPr>
          <p:nvPr>
            <p:ph type="sldNum" sz="quarter" idx="12"/>
          </p:nvPr>
        </p:nvSpPr>
        <p:spPr/>
        <p:txBody>
          <a:bodyPr/>
          <a:lstStyle/>
          <a:p>
            <a:fld id="{C1E733F9-522B-48B0-95BA-1EBB820187B5}" type="slidenum">
              <a:rPr lang="en-GB" smtClean="0"/>
              <a:t>‹#›</a:t>
            </a:fld>
            <a:endParaRPr lang="en-GB"/>
          </a:p>
        </p:txBody>
      </p:sp>
    </p:spTree>
    <p:extLst>
      <p:ext uri="{BB962C8B-B14F-4D97-AF65-F5344CB8AC3E}">
        <p14:creationId xmlns:p14="http://schemas.microsoft.com/office/powerpoint/2010/main" val="152007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D07FB-E864-4E74-9ACD-E758687C8E3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723258-97CC-4B91-A42B-C84200F0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D7F2A1-212C-4D7F-B05E-F57EDC97EC40}"/>
              </a:ext>
            </a:extLst>
          </p:cNvPr>
          <p:cNvSpPr>
            <a:spLocks noGrp="1"/>
          </p:cNvSpPr>
          <p:nvPr>
            <p:ph type="dt" sz="half" idx="10"/>
          </p:nvPr>
        </p:nvSpPr>
        <p:spPr/>
        <p:txBody>
          <a:bodyPr/>
          <a:lstStyle/>
          <a:p>
            <a:fld id="{D53762CB-041F-4030-9010-D05BCDA944FE}" type="datetimeFigureOut">
              <a:rPr lang="en-GB" smtClean="0"/>
              <a:t>23/02/2025</a:t>
            </a:fld>
            <a:endParaRPr lang="en-GB"/>
          </a:p>
        </p:txBody>
      </p:sp>
      <p:sp>
        <p:nvSpPr>
          <p:cNvPr id="5" name="Footer Placeholder 4">
            <a:extLst>
              <a:ext uri="{FF2B5EF4-FFF2-40B4-BE49-F238E27FC236}">
                <a16:creationId xmlns:a16="http://schemas.microsoft.com/office/drawing/2014/main" id="{68DE56C1-F319-47C7-8FFA-01A18F85E0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61E247-DC20-425A-8526-E0D57106EF4D}"/>
              </a:ext>
            </a:extLst>
          </p:cNvPr>
          <p:cNvSpPr>
            <a:spLocks noGrp="1"/>
          </p:cNvSpPr>
          <p:nvPr>
            <p:ph type="sldNum" sz="quarter" idx="12"/>
          </p:nvPr>
        </p:nvSpPr>
        <p:spPr/>
        <p:txBody>
          <a:bodyPr/>
          <a:lstStyle/>
          <a:p>
            <a:fld id="{C1E733F9-522B-48B0-95BA-1EBB820187B5}" type="slidenum">
              <a:rPr lang="en-GB" smtClean="0"/>
              <a:t>‹#›</a:t>
            </a:fld>
            <a:endParaRPr lang="en-GB"/>
          </a:p>
        </p:txBody>
      </p:sp>
    </p:spTree>
    <p:extLst>
      <p:ext uri="{BB962C8B-B14F-4D97-AF65-F5344CB8AC3E}">
        <p14:creationId xmlns:p14="http://schemas.microsoft.com/office/powerpoint/2010/main" val="124763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F9EF67-2FFA-4C10-BF05-804F5121E6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A19568-F0CF-4807-BB81-7C69B873C6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FEC377-78AE-40EF-B1F0-0318850F2AA5}"/>
              </a:ext>
            </a:extLst>
          </p:cNvPr>
          <p:cNvSpPr>
            <a:spLocks noGrp="1"/>
          </p:cNvSpPr>
          <p:nvPr>
            <p:ph type="dt" sz="half" idx="10"/>
          </p:nvPr>
        </p:nvSpPr>
        <p:spPr/>
        <p:txBody>
          <a:bodyPr/>
          <a:lstStyle/>
          <a:p>
            <a:fld id="{D53762CB-041F-4030-9010-D05BCDA944FE}" type="datetimeFigureOut">
              <a:rPr lang="en-GB" smtClean="0"/>
              <a:t>23/02/2025</a:t>
            </a:fld>
            <a:endParaRPr lang="en-GB"/>
          </a:p>
        </p:txBody>
      </p:sp>
      <p:sp>
        <p:nvSpPr>
          <p:cNvPr id="5" name="Footer Placeholder 4">
            <a:extLst>
              <a:ext uri="{FF2B5EF4-FFF2-40B4-BE49-F238E27FC236}">
                <a16:creationId xmlns:a16="http://schemas.microsoft.com/office/drawing/2014/main" id="{24DDEAB5-04DC-4804-84DE-60874AC2A4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B7C734-49EB-46F4-AEF2-2D4CE39D9217}"/>
              </a:ext>
            </a:extLst>
          </p:cNvPr>
          <p:cNvSpPr>
            <a:spLocks noGrp="1"/>
          </p:cNvSpPr>
          <p:nvPr>
            <p:ph type="sldNum" sz="quarter" idx="12"/>
          </p:nvPr>
        </p:nvSpPr>
        <p:spPr/>
        <p:txBody>
          <a:bodyPr/>
          <a:lstStyle/>
          <a:p>
            <a:fld id="{C1E733F9-522B-48B0-95BA-1EBB820187B5}" type="slidenum">
              <a:rPr lang="en-GB" smtClean="0"/>
              <a:t>‹#›</a:t>
            </a:fld>
            <a:endParaRPr lang="en-GB"/>
          </a:p>
        </p:txBody>
      </p:sp>
    </p:spTree>
    <p:extLst>
      <p:ext uri="{BB962C8B-B14F-4D97-AF65-F5344CB8AC3E}">
        <p14:creationId xmlns:p14="http://schemas.microsoft.com/office/powerpoint/2010/main" val="58569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39514-282A-4D12-81BC-ECA96B0890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33C3C2-7522-45D7-819A-F16362693D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A6B11E-A0EA-4F44-95FB-EB38328F3658}"/>
              </a:ext>
            </a:extLst>
          </p:cNvPr>
          <p:cNvSpPr>
            <a:spLocks noGrp="1"/>
          </p:cNvSpPr>
          <p:nvPr>
            <p:ph type="dt" sz="half" idx="10"/>
          </p:nvPr>
        </p:nvSpPr>
        <p:spPr/>
        <p:txBody>
          <a:bodyPr/>
          <a:lstStyle/>
          <a:p>
            <a:fld id="{D53762CB-041F-4030-9010-D05BCDA944FE}" type="datetimeFigureOut">
              <a:rPr lang="en-GB" smtClean="0"/>
              <a:t>23/02/2025</a:t>
            </a:fld>
            <a:endParaRPr lang="en-GB"/>
          </a:p>
        </p:txBody>
      </p:sp>
      <p:sp>
        <p:nvSpPr>
          <p:cNvPr id="5" name="Footer Placeholder 4">
            <a:extLst>
              <a:ext uri="{FF2B5EF4-FFF2-40B4-BE49-F238E27FC236}">
                <a16:creationId xmlns:a16="http://schemas.microsoft.com/office/drawing/2014/main" id="{E2793C56-D61A-43B5-B95C-F24BBDA858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D4FC2E-6F07-46D7-AF1D-2278948AB153}"/>
              </a:ext>
            </a:extLst>
          </p:cNvPr>
          <p:cNvSpPr>
            <a:spLocks noGrp="1"/>
          </p:cNvSpPr>
          <p:nvPr>
            <p:ph type="sldNum" sz="quarter" idx="12"/>
          </p:nvPr>
        </p:nvSpPr>
        <p:spPr/>
        <p:txBody>
          <a:bodyPr/>
          <a:lstStyle/>
          <a:p>
            <a:fld id="{C1E733F9-522B-48B0-95BA-1EBB820187B5}" type="slidenum">
              <a:rPr lang="en-GB" smtClean="0"/>
              <a:t>‹#›</a:t>
            </a:fld>
            <a:endParaRPr lang="en-GB"/>
          </a:p>
        </p:txBody>
      </p:sp>
    </p:spTree>
    <p:extLst>
      <p:ext uri="{BB962C8B-B14F-4D97-AF65-F5344CB8AC3E}">
        <p14:creationId xmlns:p14="http://schemas.microsoft.com/office/powerpoint/2010/main" val="385718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69D4-F371-47B7-9CB3-F2FC8D560D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411891-498F-408C-A9A7-C15FB1C326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128B78-444B-4A5D-8C46-0BD8151C0147}"/>
              </a:ext>
            </a:extLst>
          </p:cNvPr>
          <p:cNvSpPr>
            <a:spLocks noGrp="1"/>
          </p:cNvSpPr>
          <p:nvPr>
            <p:ph type="dt" sz="half" idx="10"/>
          </p:nvPr>
        </p:nvSpPr>
        <p:spPr/>
        <p:txBody>
          <a:bodyPr/>
          <a:lstStyle/>
          <a:p>
            <a:fld id="{D53762CB-041F-4030-9010-D05BCDA944FE}" type="datetimeFigureOut">
              <a:rPr lang="en-GB" smtClean="0"/>
              <a:t>23/02/2025</a:t>
            </a:fld>
            <a:endParaRPr lang="en-GB"/>
          </a:p>
        </p:txBody>
      </p:sp>
      <p:sp>
        <p:nvSpPr>
          <p:cNvPr id="5" name="Footer Placeholder 4">
            <a:extLst>
              <a:ext uri="{FF2B5EF4-FFF2-40B4-BE49-F238E27FC236}">
                <a16:creationId xmlns:a16="http://schemas.microsoft.com/office/drawing/2014/main" id="{CAE867F6-8F0D-4E3C-A744-9F21183DAE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FF8FE2-7057-4698-A0AC-5CB644DCE47A}"/>
              </a:ext>
            </a:extLst>
          </p:cNvPr>
          <p:cNvSpPr>
            <a:spLocks noGrp="1"/>
          </p:cNvSpPr>
          <p:nvPr>
            <p:ph type="sldNum" sz="quarter" idx="12"/>
          </p:nvPr>
        </p:nvSpPr>
        <p:spPr/>
        <p:txBody>
          <a:bodyPr/>
          <a:lstStyle/>
          <a:p>
            <a:fld id="{C1E733F9-522B-48B0-95BA-1EBB820187B5}" type="slidenum">
              <a:rPr lang="en-GB" smtClean="0"/>
              <a:t>‹#›</a:t>
            </a:fld>
            <a:endParaRPr lang="en-GB"/>
          </a:p>
        </p:txBody>
      </p:sp>
    </p:spTree>
    <p:extLst>
      <p:ext uri="{BB962C8B-B14F-4D97-AF65-F5344CB8AC3E}">
        <p14:creationId xmlns:p14="http://schemas.microsoft.com/office/powerpoint/2010/main" val="917016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A34A7-5097-45C3-8729-716FFB130B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CEFF78-BC89-4E94-B772-ABAA10407D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3D718B-5C8A-4FCC-8686-E536CA87B8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C281B69-6FFB-4CD4-8941-99926EACEEC7}"/>
              </a:ext>
            </a:extLst>
          </p:cNvPr>
          <p:cNvSpPr>
            <a:spLocks noGrp="1"/>
          </p:cNvSpPr>
          <p:nvPr>
            <p:ph type="dt" sz="half" idx="10"/>
          </p:nvPr>
        </p:nvSpPr>
        <p:spPr/>
        <p:txBody>
          <a:bodyPr/>
          <a:lstStyle/>
          <a:p>
            <a:fld id="{D53762CB-041F-4030-9010-D05BCDA944FE}" type="datetimeFigureOut">
              <a:rPr lang="en-GB" smtClean="0"/>
              <a:t>23/02/2025</a:t>
            </a:fld>
            <a:endParaRPr lang="en-GB"/>
          </a:p>
        </p:txBody>
      </p:sp>
      <p:sp>
        <p:nvSpPr>
          <p:cNvPr id="6" name="Footer Placeholder 5">
            <a:extLst>
              <a:ext uri="{FF2B5EF4-FFF2-40B4-BE49-F238E27FC236}">
                <a16:creationId xmlns:a16="http://schemas.microsoft.com/office/drawing/2014/main" id="{DCD46DDD-AA95-4F28-BF91-C1596EE3D0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1D5591-9737-4568-A303-09C068FFD737}"/>
              </a:ext>
            </a:extLst>
          </p:cNvPr>
          <p:cNvSpPr>
            <a:spLocks noGrp="1"/>
          </p:cNvSpPr>
          <p:nvPr>
            <p:ph type="sldNum" sz="quarter" idx="12"/>
          </p:nvPr>
        </p:nvSpPr>
        <p:spPr/>
        <p:txBody>
          <a:bodyPr/>
          <a:lstStyle/>
          <a:p>
            <a:fld id="{C1E733F9-522B-48B0-95BA-1EBB820187B5}" type="slidenum">
              <a:rPr lang="en-GB" smtClean="0"/>
              <a:t>‹#›</a:t>
            </a:fld>
            <a:endParaRPr lang="en-GB"/>
          </a:p>
        </p:txBody>
      </p:sp>
    </p:spTree>
    <p:extLst>
      <p:ext uri="{BB962C8B-B14F-4D97-AF65-F5344CB8AC3E}">
        <p14:creationId xmlns:p14="http://schemas.microsoft.com/office/powerpoint/2010/main" val="82484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5D7E8-9794-4F9E-B4C3-F91B33484CF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D20E64-8604-439F-A0CF-164BB3D370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A270B2-9199-42D3-ADD9-727298265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07A6D4-429D-46DF-9EF4-23A57DE68B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D65813-192B-4C0E-AF47-E4FB98D8ED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23FAED-385A-44D6-8B6A-2A7C59C8382C}"/>
              </a:ext>
            </a:extLst>
          </p:cNvPr>
          <p:cNvSpPr>
            <a:spLocks noGrp="1"/>
          </p:cNvSpPr>
          <p:nvPr>
            <p:ph type="dt" sz="half" idx="10"/>
          </p:nvPr>
        </p:nvSpPr>
        <p:spPr/>
        <p:txBody>
          <a:bodyPr/>
          <a:lstStyle/>
          <a:p>
            <a:fld id="{D53762CB-041F-4030-9010-D05BCDA944FE}" type="datetimeFigureOut">
              <a:rPr lang="en-GB" smtClean="0"/>
              <a:t>23/02/2025</a:t>
            </a:fld>
            <a:endParaRPr lang="en-GB"/>
          </a:p>
        </p:txBody>
      </p:sp>
      <p:sp>
        <p:nvSpPr>
          <p:cNvPr id="8" name="Footer Placeholder 7">
            <a:extLst>
              <a:ext uri="{FF2B5EF4-FFF2-40B4-BE49-F238E27FC236}">
                <a16:creationId xmlns:a16="http://schemas.microsoft.com/office/drawing/2014/main" id="{65D8299D-A3D0-4BB6-AFD7-725AB48F72E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7E8447-7791-458B-A4FC-5D8884F6FFE8}"/>
              </a:ext>
            </a:extLst>
          </p:cNvPr>
          <p:cNvSpPr>
            <a:spLocks noGrp="1"/>
          </p:cNvSpPr>
          <p:nvPr>
            <p:ph type="sldNum" sz="quarter" idx="12"/>
          </p:nvPr>
        </p:nvSpPr>
        <p:spPr/>
        <p:txBody>
          <a:bodyPr/>
          <a:lstStyle/>
          <a:p>
            <a:fld id="{C1E733F9-522B-48B0-95BA-1EBB820187B5}" type="slidenum">
              <a:rPr lang="en-GB" smtClean="0"/>
              <a:t>‹#›</a:t>
            </a:fld>
            <a:endParaRPr lang="en-GB"/>
          </a:p>
        </p:txBody>
      </p:sp>
    </p:spTree>
    <p:extLst>
      <p:ext uri="{BB962C8B-B14F-4D97-AF65-F5344CB8AC3E}">
        <p14:creationId xmlns:p14="http://schemas.microsoft.com/office/powerpoint/2010/main" val="360703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E3657-4F05-4CC0-80E5-4A40272250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035650-04A6-4597-B2C3-FB962F8B25FF}"/>
              </a:ext>
            </a:extLst>
          </p:cNvPr>
          <p:cNvSpPr>
            <a:spLocks noGrp="1"/>
          </p:cNvSpPr>
          <p:nvPr>
            <p:ph type="dt" sz="half" idx="10"/>
          </p:nvPr>
        </p:nvSpPr>
        <p:spPr/>
        <p:txBody>
          <a:bodyPr/>
          <a:lstStyle/>
          <a:p>
            <a:fld id="{D53762CB-041F-4030-9010-D05BCDA944FE}" type="datetimeFigureOut">
              <a:rPr lang="en-GB" smtClean="0"/>
              <a:t>23/02/2025</a:t>
            </a:fld>
            <a:endParaRPr lang="en-GB"/>
          </a:p>
        </p:txBody>
      </p:sp>
      <p:sp>
        <p:nvSpPr>
          <p:cNvPr id="4" name="Footer Placeholder 3">
            <a:extLst>
              <a:ext uri="{FF2B5EF4-FFF2-40B4-BE49-F238E27FC236}">
                <a16:creationId xmlns:a16="http://schemas.microsoft.com/office/drawing/2014/main" id="{2C525818-49BC-4545-85D2-B2289C6AB7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7C7E61-5E21-4C37-86BC-CCA2D39E7133}"/>
              </a:ext>
            </a:extLst>
          </p:cNvPr>
          <p:cNvSpPr>
            <a:spLocks noGrp="1"/>
          </p:cNvSpPr>
          <p:nvPr>
            <p:ph type="sldNum" sz="quarter" idx="12"/>
          </p:nvPr>
        </p:nvSpPr>
        <p:spPr/>
        <p:txBody>
          <a:bodyPr/>
          <a:lstStyle/>
          <a:p>
            <a:fld id="{C1E733F9-522B-48B0-95BA-1EBB820187B5}" type="slidenum">
              <a:rPr lang="en-GB" smtClean="0"/>
              <a:t>‹#›</a:t>
            </a:fld>
            <a:endParaRPr lang="en-GB"/>
          </a:p>
        </p:txBody>
      </p:sp>
    </p:spTree>
    <p:extLst>
      <p:ext uri="{BB962C8B-B14F-4D97-AF65-F5344CB8AC3E}">
        <p14:creationId xmlns:p14="http://schemas.microsoft.com/office/powerpoint/2010/main" val="311336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58CCFB-4CBF-4D17-BE85-2D53D050AAB5}"/>
              </a:ext>
            </a:extLst>
          </p:cNvPr>
          <p:cNvSpPr>
            <a:spLocks noGrp="1"/>
          </p:cNvSpPr>
          <p:nvPr>
            <p:ph type="dt" sz="half" idx="10"/>
          </p:nvPr>
        </p:nvSpPr>
        <p:spPr/>
        <p:txBody>
          <a:bodyPr/>
          <a:lstStyle/>
          <a:p>
            <a:fld id="{D53762CB-041F-4030-9010-D05BCDA944FE}" type="datetimeFigureOut">
              <a:rPr lang="en-GB" smtClean="0"/>
              <a:t>23/02/2025</a:t>
            </a:fld>
            <a:endParaRPr lang="en-GB"/>
          </a:p>
        </p:txBody>
      </p:sp>
      <p:sp>
        <p:nvSpPr>
          <p:cNvPr id="3" name="Footer Placeholder 2">
            <a:extLst>
              <a:ext uri="{FF2B5EF4-FFF2-40B4-BE49-F238E27FC236}">
                <a16:creationId xmlns:a16="http://schemas.microsoft.com/office/drawing/2014/main" id="{A71FAB83-76CB-4908-AB84-8D3E8478DED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59E2E7-0A1E-4242-8A63-2D87A1C2B200}"/>
              </a:ext>
            </a:extLst>
          </p:cNvPr>
          <p:cNvSpPr>
            <a:spLocks noGrp="1"/>
          </p:cNvSpPr>
          <p:nvPr>
            <p:ph type="sldNum" sz="quarter" idx="12"/>
          </p:nvPr>
        </p:nvSpPr>
        <p:spPr/>
        <p:txBody>
          <a:bodyPr/>
          <a:lstStyle/>
          <a:p>
            <a:fld id="{C1E733F9-522B-48B0-95BA-1EBB820187B5}" type="slidenum">
              <a:rPr lang="en-GB" smtClean="0"/>
              <a:t>‹#›</a:t>
            </a:fld>
            <a:endParaRPr lang="en-GB"/>
          </a:p>
        </p:txBody>
      </p:sp>
    </p:spTree>
    <p:extLst>
      <p:ext uri="{BB962C8B-B14F-4D97-AF65-F5344CB8AC3E}">
        <p14:creationId xmlns:p14="http://schemas.microsoft.com/office/powerpoint/2010/main" val="32341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B8E8-3D7F-4A9B-8E91-1D370C4321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8ADFDBE-A99E-495B-A414-94480F772A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8359E0-E0B9-423C-A66A-84DE8DD5F0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5E53D2-83CE-477F-897A-95ACC42CA37D}"/>
              </a:ext>
            </a:extLst>
          </p:cNvPr>
          <p:cNvSpPr>
            <a:spLocks noGrp="1"/>
          </p:cNvSpPr>
          <p:nvPr>
            <p:ph type="dt" sz="half" idx="10"/>
          </p:nvPr>
        </p:nvSpPr>
        <p:spPr/>
        <p:txBody>
          <a:bodyPr/>
          <a:lstStyle/>
          <a:p>
            <a:fld id="{D53762CB-041F-4030-9010-D05BCDA944FE}" type="datetimeFigureOut">
              <a:rPr lang="en-GB" smtClean="0"/>
              <a:t>23/02/2025</a:t>
            </a:fld>
            <a:endParaRPr lang="en-GB"/>
          </a:p>
        </p:txBody>
      </p:sp>
      <p:sp>
        <p:nvSpPr>
          <p:cNvPr id="6" name="Footer Placeholder 5">
            <a:extLst>
              <a:ext uri="{FF2B5EF4-FFF2-40B4-BE49-F238E27FC236}">
                <a16:creationId xmlns:a16="http://schemas.microsoft.com/office/drawing/2014/main" id="{F562F7C1-D2FA-4164-906D-CF55E370DF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FE273D-795B-4284-8E97-2F747A7D726D}"/>
              </a:ext>
            </a:extLst>
          </p:cNvPr>
          <p:cNvSpPr>
            <a:spLocks noGrp="1"/>
          </p:cNvSpPr>
          <p:nvPr>
            <p:ph type="sldNum" sz="quarter" idx="12"/>
          </p:nvPr>
        </p:nvSpPr>
        <p:spPr/>
        <p:txBody>
          <a:bodyPr/>
          <a:lstStyle/>
          <a:p>
            <a:fld id="{C1E733F9-522B-48B0-95BA-1EBB820187B5}" type="slidenum">
              <a:rPr lang="en-GB" smtClean="0"/>
              <a:t>‹#›</a:t>
            </a:fld>
            <a:endParaRPr lang="en-GB"/>
          </a:p>
        </p:txBody>
      </p:sp>
    </p:spTree>
    <p:extLst>
      <p:ext uri="{BB962C8B-B14F-4D97-AF65-F5344CB8AC3E}">
        <p14:creationId xmlns:p14="http://schemas.microsoft.com/office/powerpoint/2010/main" val="254856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31753-AF38-4E09-944A-4543FC7189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0F72A5-E99B-4185-9CB9-D0865CE94D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F59E70-6939-4E42-959F-596F951479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ED65F6-BEAA-42A3-B5FD-B40DDD309DDF}"/>
              </a:ext>
            </a:extLst>
          </p:cNvPr>
          <p:cNvSpPr>
            <a:spLocks noGrp="1"/>
          </p:cNvSpPr>
          <p:nvPr>
            <p:ph type="dt" sz="half" idx="10"/>
          </p:nvPr>
        </p:nvSpPr>
        <p:spPr/>
        <p:txBody>
          <a:bodyPr/>
          <a:lstStyle/>
          <a:p>
            <a:fld id="{D53762CB-041F-4030-9010-D05BCDA944FE}" type="datetimeFigureOut">
              <a:rPr lang="en-GB" smtClean="0"/>
              <a:t>23/02/2025</a:t>
            </a:fld>
            <a:endParaRPr lang="en-GB"/>
          </a:p>
        </p:txBody>
      </p:sp>
      <p:sp>
        <p:nvSpPr>
          <p:cNvPr id="6" name="Footer Placeholder 5">
            <a:extLst>
              <a:ext uri="{FF2B5EF4-FFF2-40B4-BE49-F238E27FC236}">
                <a16:creationId xmlns:a16="http://schemas.microsoft.com/office/drawing/2014/main" id="{309EBDA9-4B19-4D4F-8F1B-3C56BB2BC7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5EFFC1-71D6-459B-9630-DDAC32FA3F35}"/>
              </a:ext>
            </a:extLst>
          </p:cNvPr>
          <p:cNvSpPr>
            <a:spLocks noGrp="1"/>
          </p:cNvSpPr>
          <p:nvPr>
            <p:ph type="sldNum" sz="quarter" idx="12"/>
          </p:nvPr>
        </p:nvSpPr>
        <p:spPr/>
        <p:txBody>
          <a:bodyPr/>
          <a:lstStyle/>
          <a:p>
            <a:fld id="{C1E733F9-522B-48B0-95BA-1EBB820187B5}" type="slidenum">
              <a:rPr lang="en-GB" smtClean="0"/>
              <a:t>‹#›</a:t>
            </a:fld>
            <a:endParaRPr lang="en-GB"/>
          </a:p>
        </p:txBody>
      </p:sp>
    </p:spTree>
    <p:extLst>
      <p:ext uri="{BB962C8B-B14F-4D97-AF65-F5344CB8AC3E}">
        <p14:creationId xmlns:p14="http://schemas.microsoft.com/office/powerpoint/2010/main" val="844330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28DCC8-4265-4659-A03F-F688060EA1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5F4ED1-DA07-4143-BFBF-A168AC375C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27382C-1508-485A-93DA-B480DEDECC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762CB-041F-4030-9010-D05BCDA944FE}" type="datetimeFigureOut">
              <a:rPr lang="en-GB" smtClean="0"/>
              <a:t>23/02/2025</a:t>
            </a:fld>
            <a:endParaRPr lang="en-GB"/>
          </a:p>
        </p:txBody>
      </p:sp>
      <p:sp>
        <p:nvSpPr>
          <p:cNvPr id="5" name="Footer Placeholder 4">
            <a:extLst>
              <a:ext uri="{FF2B5EF4-FFF2-40B4-BE49-F238E27FC236}">
                <a16:creationId xmlns:a16="http://schemas.microsoft.com/office/drawing/2014/main" id="{2453E436-A389-4F19-845D-DECE36C0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ABA7FEC-FAF8-4C64-BFB3-F2C3FDF20E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733F9-522B-48B0-95BA-1EBB820187B5}" type="slidenum">
              <a:rPr lang="en-GB" smtClean="0"/>
              <a:t>‹#›</a:t>
            </a:fld>
            <a:endParaRPr lang="en-GB"/>
          </a:p>
        </p:txBody>
      </p:sp>
    </p:spTree>
    <p:extLst>
      <p:ext uri="{BB962C8B-B14F-4D97-AF65-F5344CB8AC3E}">
        <p14:creationId xmlns:p14="http://schemas.microsoft.com/office/powerpoint/2010/main" val="2633989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CEDDC1-E6AE-400F-B73E-97DB910781B5}"/>
              </a:ext>
            </a:extLst>
          </p:cNvPr>
          <p:cNvSpPr>
            <a:spLocks noGrp="1"/>
          </p:cNvSpPr>
          <p:nvPr>
            <p:ph idx="1"/>
          </p:nvPr>
        </p:nvSpPr>
        <p:spPr>
          <a:xfrm>
            <a:off x="0" y="2309437"/>
            <a:ext cx="12192000" cy="4351338"/>
          </a:xfrm>
        </p:spPr>
        <p:txBody>
          <a:bodyPr>
            <a:normAutofit/>
          </a:bodyPr>
          <a:lstStyle/>
          <a:p>
            <a:pPr marL="0" indent="0" algn="ctr">
              <a:buNone/>
            </a:pPr>
            <a:r>
              <a:rPr lang="en-GB" sz="6000" b="1" dirty="0"/>
              <a:t>Bible Reading </a:t>
            </a:r>
          </a:p>
          <a:p>
            <a:pPr marL="0" indent="0" algn="ctr">
              <a:buNone/>
            </a:pPr>
            <a:r>
              <a:rPr lang="en-GB" sz="4400" dirty="0"/>
              <a:t>Exodus 12:1-13</a:t>
            </a:r>
            <a:endParaRPr lang="en-GB" sz="4000" dirty="0"/>
          </a:p>
        </p:txBody>
      </p:sp>
      <p:pic>
        <p:nvPicPr>
          <p:cNvPr id="4" name="Picture 2" descr="Emmanuel Church Handsworth">
            <a:extLst>
              <a:ext uri="{FF2B5EF4-FFF2-40B4-BE49-F238E27FC236}">
                <a16:creationId xmlns:a16="http://schemas.microsoft.com/office/drawing/2014/main" id="{962C4A28-B111-42F7-E9F5-DD8B07E8F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175" y="108679"/>
            <a:ext cx="3995650" cy="80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673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090BF-94D5-0B55-99C8-525A5EC9ECE1}"/>
            </a:ext>
          </a:extLst>
        </p:cNvPr>
        <p:cNvGrpSpPr/>
        <p:nvPr/>
      </p:nvGrpSpPr>
      <p:grpSpPr>
        <a:xfrm>
          <a:off x="0" y="0"/>
          <a:ext cx="0" cy="0"/>
          <a:chOff x="0" y="0"/>
          <a:chExt cx="0" cy="0"/>
        </a:xfrm>
      </p:grpSpPr>
      <p:pic>
        <p:nvPicPr>
          <p:cNvPr id="4" name="Picture 2" descr="Emmanuel Church Handsworth">
            <a:extLst>
              <a:ext uri="{FF2B5EF4-FFF2-40B4-BE49-F238E27FC236}">
                <a16:creationId xmlns:a16="http://schemas.microsoft.com/office/drawing/2014/main" id="{ABA04276-483C-A53C-B391-60DC5A7CC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599" y="60519"/>
            <a:ext cx="3078802" cy="6205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D1EA9B9-9A39-6EF5-49C2-D4D1DA94AD59}"/>
              </a:ext>
            </a:extLst>
          </p:cNvPr>
          <p:cNvSpPr txBox="1"/>
          <p:nvPr/>
        </p:nvSpPr>
        <p:spPr>
          <a:xfrm>
            <a:off x="125741" y="761789"/>
            <a:ext cx="12192000" cy="4462760"/>
          </a:xfrm>
          <a:prstGeom prst="rect">
            <a:avLst/>
          </a:prstGeom>
          <a:noFill/>
        </p:spPr>
        <p:txBody>
          <a:bodyPr wrap="square" rtlCol="0">
            <a:spAutoFit/>
          </a:bodyPr>
          <a:lstStyle/>
          <a:p>
            <a:r>
              <a:rPr lang="en-GB" sz="4400" b="1" dirty="0"/>
              <a:t>1. The Lamb that was going to be sacrificed </a:t>
            </a:r>
          </a:p>
          <a:p>
            <a:pPr marL="1028700" lvl="1" indent="-571500">
              <a:buFont typeface="Arial" panose="020B0604020202020204" pitchFamily="34" charset="0"/>
              <a:buChar char="•"/>
            </a:pPr>
            <a:r>
              <a:rPr lang="en-GB" sz="4000" dirty="0">
                <a:solidFill>
                  <a:srgbClr val="FF0000"/>
                </a:solidFill>
              </a:rPr>
              <a:t>1 Cor 5:7</a:t>
            </a:r>
          </a:p>
          <a:p>
            <a:pPr marL="1028700" lvl="1" indent="-571500">
              <a:buFont typeface="Arial" panose="020B0604020202020204" pitchFamily="34" charset="0"/>
              <a:buChar char="•"/>
            </a:pPr>
            <a:r>
              <a:rPr lang="en-GB" sz="4000" dirty="0">
                <a:solidFill>
                  <a:srgbClr val="FF0000"/>
                </a:solidFill>
              </a:rPr>
              <a:t>1 Peter1:19</a:t>
            </a:r>
          </a:p>
          <a:p>
            <a:pPr marL="1028700" lvl="1" indent="-571500">
              <a:buFont typeface="Arial" panose="020B0604020202020204" pitchFamily="34" charset="0"/>
              <a:buChar char="•"/>
            </a:pPr>
            <a:r>
              <a:rPr lang="en-GB" sz="4000" dirty="0">
                <a:solidFill>
                  <a:srgbClr val="FF0000"/>
                </a:solidFill>
              </a:rPr>
              <a:t>John 1:29</a:t>
            </a:r>
          </a:p>
          <a:p>
            <a:pPr marL="1028700" lvl="1" indent="-571500">
              <a:buFont typeface="Arial" panose="020B0604020202020204" pitchFamily="34" charset="0"/>
              <a:buChar char="•"/>
            </a:pPr>
            <a:r>
              <a:rPr lang="en-GB" sz="4000" dirty="0">
                <a:solidFill>
                  <a:srgbClr val="FF0000"/>
                </a:solidFill>
              </a:rPr>
              <a:t>What are the chances of 8 of the old Testament prophecies being fulfilled hundreds of years later </a:t>
            </a:r>
          </a:p>
          <a:p>
            <a:pPr marL="1028700" lvl="1" indent="-571500">
              <a:buFont typeface="Arial" panose="020B0604020202020204" pitchFamily="34" charset="0"/>
              <a:buChar char="•"/>
            </a:pPr>
            <a:r>
              <a:rPr lang="en-GB" sz="4000" dirty="0">
                <a:solidFill>
                  <a:srgbClr val="FF0000"/>
                </a:solidFill>
              </a:rPr>
              <a:t>1/10,000,000,000,000,000,00</a:t>
            </a:r>
          </a:p>
        </p:txBody>
      </p:sp>
      <p:sp>
        <p:nvSpPr>
          <p:cNvPr id="2" name="TextBox 1">
            <a:extLst>
              <a:ext uri="{FF2B5EF4-FFF2-40B4-BE49-F238E27FC236}">
                <a16:creationId xmlns:a16="http://schemas.microsoft.com/office/drawing/2014/main" id="{33DC0B57-9245-AB61-547E-195673018A0F}"/>
              </a:ext>
            </a:extLst>
          </p:cNvPr>
          <p:cNvSpPr txBox="1"/>
          <p:nvPr/>
        </p:nvSpPr>
        <p:spPr>
          <a:xfrm>
            <a:off x="197224" y="97706"/>
            <a:ext cx="4252896" cy="584775"/>
          </a:xfrm>
          <a:prstGeom prst="rect">
            <a:avLst/>
          </a:prstGeom>
          <a:noFill/>
        </p:spPr>
        <p:txBody>
          <a:bodyPr wrap="none" rtlCol="0">
            <a:spAutoFit/>
          </a:bodyPr>
          <a:lstStyle/>
          <a:p>
            <a:r>
              <a:rPr lang="en-GB" sz="3200" b="1" dirty="0">
                <a:solidFill>
                  <a:srgbClr val="1D07C1"/>
                </a:solidFill>
              </a:rPr>
              <a:t>The Passover Instituted </a:t>
            </a:r>
          </a:p>
        </p:txBody>
      </p:sp>
    </p:spTree>
    <p:extLst>
      <p:ext uri="{BB962C8B-B14F-4D97-AF65-F5344CB8AC3E}">
        <p14:creationId xmlns:p14="http://schemas.microsoft.com/office/powerpoint/2010/main" val="232683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0D55-DB9F-B79C-584A-B7C98CA53FC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54A4981-6055-9F4C-19FF-7F0C687C3D39}"/>
              </a:ext>
            </a:extLst>
          </p:cNvPr>
          <p:cNvSpPr>
            <a:spLocks noGrp="1"/>
          </p:cNvSpPr>
          <p:nvPr>
            <p:ph idx="1"/>
          </p:nvPr>
        </p:nvSpPr>
        <p:spPr/>
        <p:txBody>
          <a:bodyPr/>
          <a:lstStyle/>
          <a:p>
            <a:endParaRPr lang="en-GB"/>
          </a:p>
        </p:txBody>
      </p:sp>
      <p:sp>
        <p:nvSpPr>
          <p:cNvPr id="4" name="AutoShape 2" descr="A scaled map comparison of Texas and the United Kingdom, showing Texas overlaid on the UK to demonstrate their relative sizes. Texas should be significantly larger, covering multiple regions of the UK. The map should be clear and geographically accurate.">
            <a:extLst>
              <a:ext uri="{FF2B5EF4-FFF2-40B4-BE49-F238E27FC236}">
                <a16:creationId xmlns:a16="http://schemas.microsoft.com/office/drawing/2014/main" id="{83889F4D-DB99-5E83-04A8-106EFC6370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DA898227-BBA6-8872-2B2C-97B8FC5DA5D6}"/>
              </a:ext>
            </a:extLst>
          </p:cNvPr>
          <p:cNvPicPr>
            <a:picLocks noChangeAspect="1"/>
          </p:cNvPicPr>
          <p:nvPr/>
        </p:nvPicPr>
        <p:blipFill>
          <a:blip r:embed="rId2"/>
          <a:srcRect t="22830" r="40767" b="3831"/>
          <a:stretch/>
        </p:blipFill>
        <p:spPr>
          <a:xfrm>
            <a:off x="988327" y="-16468"/>
            <a:ext cx="5811671" cy="7195735"/>
          </a:xfrm>
          <a:prstGeom prst="rect">
            <a:avLst/>
          </a:prstGeom>
        </p:spPr>
      </p:pic>
      <p:pic>
        <p:nvPicPr>
          <p:cNvPr id="6" name="Picture 5">
            <a:extLst>
              <a:ext uri="{FF2B5EF4-FFF2-40B4-BE49-F238E27FC236}">
                <a16:creationId xmlns:a16="http://schemas.microsoft.com/office/drawing/2014/main" id="{01F398EB-55AF-99FD-800F-4043A6969835}"/>
              </a:ext>
            </a:extLst>
          </p:cNvPr>
          <p:cNvPicPr>
            <a:picLocks noChangeAspect="1"/>
          </p:cNvPicPr>
          <p:nvPr/>
        </p:nvPicPr>
        <p:blipFill>
          <a:blip r:embed="rId2"/>
          <a:srcRect l="52208"/>
          <a:stretch/>
        </p:blipFill>
        <p:spPr>
          <a:xfrm>
            <a:off x="8157381" y="1505007"/>
            <a:ext cx="1839035" cy="3847986"/>
          </a:xfrm>
          <a:prstGeom prst="rect">
            <a:avLst/>
          </a:prstGeom>
        </p:spPr>
      </p:pic>
    </p:spTree>
    <p:extLst>
      <p:ext uri="{BB962C8B-B14F-4D97-AF65-F5344CB8AC3E}">
        <p14:creationId xmlns:p14="http://schemas.microsoft.com/office/powerpoint/2010/main" val="79922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35763-2D0D-D8E1-1F22-87DA546F2029}"/>
            </a:ext>
          </a:extLst>
        </p:cNvPr>
        <p:cNvGrpSpPr/>
        <p:nvPr/>
      </p:nvGrpSpPr>
      <p:grpSpPr>
        <a:xfrm>
          <a:off x="0" y="0"/>
          <a:ext cx="0" cy="0"/>
          <a:chOff x="0" y="0"/>
          <a:chExt cx="0" cy="0"/>
        </a:xfrm>
      </p:grpSpPr>
      <p:pic>
        <p:nvPicPr>
          <p:cNvPr id="4" name="Picture 2" descr="Emmanuel Church Handsworth">
            <a:extLst>
              <a:ext uri="{FF2B5EF4-FFF2-40B4-BE49-F238E27FC236}">
                <a16:creationId xmlns:a16="http://schemas.microsoft.com/office/drawing/2014/main" id="{42EB62A4-555A-9038-9D5C-58F68C36D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599" y="60519"/>
            <a:ext cx="3078802" cy="6205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3FAA1DD-D116-918B-91CF-3E8AE5C151B1}"/>
              </a:ext>
            </a:extLst>
          </p:cNvPr>
          <p:cNvSpPr txBox="1"/>
          <p:nvPr/>
        </p:nvSpPr>
        <p:spPr>
          <a:xfrm>
            <a:off x="142632" y="856357"/>
            <a:ext cx="12192000" cy="6001643"/>
          </a:xfrm>
          <a:prstGeom prst="rect">
            <a:avLst/>
          </a:prstGeom>
          <a:noFill/>
        </p:spPr>
        <p:txBody>
          <a:bodyPr wrap="square" rtlCol="0">
            <a:spAutoFit/>
          </a:bodyPr>
          <a:lstStyle/>
          <a:p>
            <a:r>
              <a:rPr lang="en-GB" sz="4000" b="1" dirty="0"/>
              <a:t>1. The Lamb that was going to be sacrificed </a:t>
            </a:r>
          </a:p>
          <a:p>
            <a:pPr marL="1028700" lvl="1" indent="-571500">
              <a:buFont typeface="Arial" panose="020B0604020202020204" pitchFamily="34" charset="0"/>
              <a:buChar char="•"/>
            </a:pPr>
            <a:r>
              <a:rPr lang="en-GB" sz="2800" dirty="0">
                <a:solidFill>
                  <a:srgbClr val="FF0000"/>
                </a:solidFill>
              </a:rPr>
              <a:t>1 Cor 5:7</a:t>
            </a:r>
          </a:p>
          <a:p>
            <a:pPr marL="1028700" lvl="1" indent="-571500">
              <a:buFont typeface="Arial" panose="020B0604020202020204" pitchFamily="34" charset="0"/>
              <a:buChar char="•"/>
            </a:pPr>
            <a:r>
              <a:rPr lang="en-GB" sz="2800" dirty="0">
                <a:solidFill>
                  <a:srgbClr val="FF0000"/>
                </a:solidFill>
              </a:rPr>
              <a:t>1 Peter1:19</a:t>
            </a:r>
          </a:p>
          <a:p>
            <a:pPr marL="1028700" lvl="1" indent="-571500">
              <a:buFont typeface="Arial" panose="020B0604020202020204" pitchFamily="34" charset="0"/>
              <a:buChar char="•"/>
            </a:pPr>
            <a:r>
              <a:rPr lang="en-GB" sz="2800" dirty="0">
                <a:solidFill>
                  <a:srgbClr val="FF0000"/>
                </a:solidFill>
              </a:rPr>
              <a:t>John 1:29</a:t>
            </a:r>
          </a:p>
          <a:p>
            <a:pPr marL="1028700" lvl="1" indent="-571500">
              <a:buFont typeface="Arial" panose="020B0604020202020204" pitchFamily="34" charset="0"/>
              <a:buChar char="•"/>
            </a:pPr>
            <a:r>
              <a:rPr lang="en-GB" sz="2800" dirty="0">
                <a:solidFill>
                  <a:srgbClr val="FF0000"/>
                </a:solidFill>
              </a:rPr>
              <a:t>What are the chances of 8 of the old Testament Prophecies being fulfilled hundreds of years later </a:t>
            </a:r>
          </a:p>
          <a:p>
            <a:pPr marL="1028700" lvl="1" indent="-571500">
              <a:buFont typeface="Arial" panose="020B0604020202020204" pitchFamily="34" charset="0"/>
              <a:buChar char="•"/>
            </a:pPr>
            <a:r>
              <a:rPr lang="en-GB" sz="2800" dirty="0">
                <a:solidFill>
                  <a:srgbClr val="FF0000"/>
                </a:solidFill>
              </a:rPr>
              <a:t>1/10,000,000,000,000,000,00</a:t>
            </a:r>
          </a:p>
          <a:p>
            <a:r>
              <a:rPr lang="en-GB" sz="4000" b="1" dirty="0"/>
              <a:t>2. The Lamb would be killed for God’s people </a:t>
            </a:r>
          </a:p>
          <a:p>
            <a:pPr marL="1028700" lvl="1" indent="-571500">
              <a:buFont typeface="Arial" panose="020B0604020202020204" pitchFamily="34" charset="0"/>
              <a:buChar char="•"/>
            </a:pPr>
            <a:r>
              <a:rPr lang="en-GB" sz="2800" dirty="0">
                <a:solidFill>
                  <a:srgbClr val="FF0000"/>
                </a:solidFill>
              </a:rPr>
              <a:t>The lamb was a substitute </a:t>
            </a:r>
          </a:p>
          <a:p>
            <a:pPr marL="1028700" lvl="1" indent="-571500">
              <a:buFont typeface="Arial" panose="020B0604020202020204" pitchFamily="34" charset="0"/>
              <a:buChar char="•"/>
            </a:pPr>
            <a:r>
              <a:rPr lang="en-GB" sz="2800" dirty="0">
                <a:solidFill>
                  <a:srgbClr val="FF0000"/>
                </a:solidFill>
              </a:rPr>
              <a:t>Jesus was our substitute (2 Cor 5:21)</a:t>
            </a:r>
          </a:p>
          <a:p>
            <a:r>
              <a:rPr lang="en-GB" sz="4000" b="1" dirty="0"/>
              <a:t>3. The Lamb would be eaten</a:t>
            </a:r>
          </a:p>
          <a:p>
            <a:pPr marL="1028700" lvl="1" indent="-571500">
              <a:buFont typeface="Arial" panose="020B0604020202020204" pitchFamily="34" charset="0"/>
              <a:buChar char="•"/>
            </a:pPr>
            <a:r>
              <a:rPr lang="en-GB" sz="2800" dirty="0">
                <a:solidFill>
                  <a:srgbClr val="FF0000"/>
                </a:solidFill>
              </a:rPr>
              <a:t>Luke 22:19</a:t>
            </a:r>
          </a:p>
        </p:txBody>
      </p:sp>
      <p:sp>
        <p:nvSpPr>
          <p:cNvPr id="2" name="TextBox 1">
            <a:extLst>
              <a:ext uri="{FF2B5EF4-FFF2-40B4-BE49-F238E27FC236}">
                <a16:creationId xmlns:a16="http://schemas.microsoft.com/office/drawing/2014/main" id="{1193C053-F305-4B09-6986-3943B0FF2B5E}"/>
              </a:ext>
            </a:extLst>
          </p:cNvPr>
          <p:cNvSpPr txBox="1"/>
          <p:nvPr/>
        </p:nvSpPr>
        <p:spPr>
          <a:xfrm>
            <a:off x="197224" y="97706"/>
            <a:ext cx="4252896" cy="584775"/>
          </a:xfrm>
          <a:prstGeom prst="rect">
            <a:avLst/>
          </a:prstGeom>
          <a:noFill/>
        </p:spPr>
        <p:txBody>
          <a:bodyPr wrap="none" rtlCol="0">
            <a:spAutoFit/>
          </a:bodyPr>
          <a:lstStyle/>
          <a:p>
            <a:r>
              <a:rPr lang="en-GB" sz="3200" b="1" dirty="0">
                <a:solidFill>
                  <a:srgbClr val="1D07C1"/>
                </a:solidFill>
              </a:rPr>
              <a:t>The Passover Instituted </a:t>
            </a:r>
          </a:p>
        </p:txBody>
      </p:sp>
    </p:spTree>
    <p:extLst>
      <p:ext uri="{BB962C8B-B14F-4D97-AF65-F5344CB8AC3E}">
        <p14:creationId xmlns:p14="http://schemas.microsoft.com/office/powerpoint/2010/main" val="239742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 calcmode="lin" valueType="num">
                                      <p:cBhvr additive="base">
                                        <p:cTn id="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 calcmode="lin" valueType="num">
                                      <p:cBhvr additive="base">
                                        <p:cTn id="1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 calcmode="lin" valueType="num">
                                      <p:cBhvr additive="base">
                                        <p:cTn id="1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anim calcmode="lin" valueType="num">
                                      <p:cBhvr additive="base">
                                        <p:cTn id="2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 calcmode="lin" valueType="num">
                                      <p:cBhvr additive="base">
                                        <p:cTn id="3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2060</TotalTime>
  <Words>113</Words>
  <Application>Microsoft Office PowerPoint</Application>
  <PresentationFormat>Widescreen</PresentationFormat>
  <Paragraphs>21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Juge</dc:creator>
  <cp:lastModifiedBy>Juge Ram</cp:lastModifiedBy>
  <cp:revision>91</cp:revision>
  <dcterms:created xsi:type="dcterms:W3CDTF">2020-02-16T09:25:01Z</dcterms:created>
  <dcterms:modified xsi:type="dcterms:W3CDTF">2025-02-23T16:25:03Z</dcterms:modified>
</cp:coreProperties>
</file>