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201529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2290353" y="2413337"/>
            <a:ext cx="761129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Luke </a:t>
            </a:r>
            <a:r>
              <a:rPr lang="en-GB" sz="5400" dirty="0"/>
              <a:t>(</a:t>
            </a:r>
            <a:r>
              <a:rPr lang="pa-IN" sz="5400" dirty="0"/>
              <a:t>ਲੂਕਾ</a:t>
            </a:r>
            <a:r>
              <a:rPr lang="en-GB" sz="5400" dirty="0"/>
              <a:t>) 19:28-44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F7F48-3F14-E4F8-1989-EF260F49EED2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365" y="132340"/>
            <a:ext cx="4061269" cy="81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55FD62-E641-890D-94F7-CAA6D4F6F2CC}"/>
              </a:ext>
            </a:extLst>
          </p:cNvPr>
          <p:cNvSpPr txBox="1"/>
          <p:nvPr/>
        </p:nvSpPr>
        <p:spPr>
          <a:xfrm>
            <a:off x="165291" y="1160511"/>
            <a:ext cx="11861415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sz="4400" b="1" u="sng" dirty="0"/>
              <a:t> Jesus the King in humility rides on a donkey</a:t>
            </a:r>
          </a:p>
          <a:p>
            <a:pPr marL="342900" indent="-342900">
              <a:buAutoNum type="arabicParenBoth"/>
            </a:pPr>
            <a:endParaRPr lang="en-GB" sz="4400" b="1" u="sng" dirty="0"/>
          </a:p>
          <a:p>
            <a:pPr marL="342900" indent="-342900">
              <a:buAutoNum type="arabicParenBoth"/>
            </a:pPr>
            <a:r>
              <a:rPr lang="en-GB" sz="4400" b="1" u="sng" dirty="0"/>
              <a:t> Jesus the King is praised  </a:t>
            </a:r>
          </a:p>
          <a:p>
            <a:pPr marL="342900" indent="-342900">
              <a:buAutoNum type="arabicParenBoth"/>
            </a:pPr>
            <a:endParaRPr lang="en-GB" sz="4400" b="1" u="sng" dirty="0"/>
          </a:p>
          <a:p>
            <a:pPr marL="342900" indent="-342900">
              <a:buAutoNum type="arabicParenBoth"/>
            </a:pPr>
            <a:r>
              <a:rPr lang="en-GB" sz="4400" b="1" u="sng" dirty="0"/>
              <a:t> Jesus the King will be rejected </a:t>
            </a:r>
          </a:p>
          <a:p>
            <a:pPr marL="342900" indent="-342900">
              <a:buAutoNum type="arabicParenBoth"/>
            </a:pPr>
            <a:endParaRPr lang="en-GB" sz="4800" b="1" u="sng" dirty="0"/>
          </a:p>
          <a:p>
            <a:pPr marL="342900" indent="-342900">
              <a:buAutoNum type="arabicParenBoth"/>
            </a:pPr>
            <a:r>
              <a:rPr lang="en-GB" sz="4400" b="1" u="sng" dirty="0"/>
              <a:t> Jesus the King brings hope </a:t>
            </a:r>
          </a:p>
          <a:p>
            <a:endParaRPr lang="en-GB" sz="28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36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11</cp:revision>
  <dcterms:created xsi:type="dcterms:W3CDTF">2026-03-07T11:36:35Z</dcterms:created>
  <dcterms:modified xsi:type="dcterms:W3CDTF">2026-03-29T08:23:02Z</dcterms:modified>
</cp:coreProperties>
</file>