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73" r:id="rId3"/>
    <p:sldId id="272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3BD"/>
    <a:srgbClr val="1F0395"/>
    <a:srgbClr val="2B0098"/>
    <a:srgbClr val="EC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7D7F7-CE80-46F8-9207-9B95833C9F1A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6BAA5-D577-4D11-A971-7CA48BF90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29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E9C35-658C-D272-50A4-04B5B21C4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00076E-0C6E-EA61-86E2-A740DDF0D3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FF32F9-B3C2-06F9-F377-F206F100E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68624-E367-23F3-8ADF-D0DA17DC37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46BAA5-D577-4D11-A971-7CA48BF90E2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0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2003-06C7-494A-3F30-98521258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32BF7-5F32-1552-C8C4-4E78AC2EF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D4697-ABED-FC82-9EDB-FE46811E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A8A3-1397-641E-892D-D8FF0592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F9C9-7D03-3896-8E53-7324B46E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6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CFA5-FBD5-E325-0A12-EE9FCA0F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79D28-C97D-6BF7-9F53-CA9364A1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082F-9395-61B8-3930-8484BCC6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59CC-2056-33D5-D175-AD204F7F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A338-341F-BD37-EF52-689F8F7D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4F4BB-A01E-5577-3B4C-FE650E1FD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0BC5D-8BCC-67D0-6B11-472EFEBA2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9DF7-E5E1-2BA7-C1D6-7ABF1537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FBFE6-26B7-9E5B-AB8B-1D8DEE73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3AC5D-5C4F-DAA5-B9D6-0423D4D3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A08A-7C4D-EA60-F944-F971CF70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90E7-3591-C9D7-958C-3D546B30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8657C-8CF9-FC09-D123-E942D58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F0F12-9C0B-F98D-EC56-C3D8339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A10B-8E08-6098-2965-B938A986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0B8B-8189-8C84-737A-1C0D3602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F25C-1220-BEE6-AFAF-144459AB9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BC52-6339-3C46-75D3-D0DBBB85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FCDF-AC2E-04F2-3DED-F1D0665A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E72AC-BBC6-BBCC-9A40-C2F33B67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8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9634-E054-6992-DE5E-B63D61F4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D9641-E4BC-75CC-4DC8-CF3D4CC7E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F1A4B-BFDC-7039-6264-DB8C3D405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02E45-86BE-9C7A-E21E-81BF714E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13675-0BB5-5EA7-2A9F-71CB550C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1C232-044F-0BA2-C60C-BC832C42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1628-93DF-461C-45E2-019605BB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495C6-1AF8-C2EF-CB93-B5AD8536E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0BA7C-43E9-7AF0-B61B-2D445545F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CCC8C-0D48-B489-2C70-EC1FD9F89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8A8CC-A7B0-218F-C8AB-B2850F28B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120A5-72CD-FD5B-EA0C-8168A508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BDA56-5737-AFBF-622B-FA3FD953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F73F3-E323-53FA-47A4-7F6B6419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D8B4-3B51-A46E-8337-1462D819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1F19B-30FE-9797-A8E8-58F39E57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A0E66-2523-99C9-B3E4-DB150DD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BE0A-C1F6-2003-2402-01BFA60E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6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F8931-F251-7482-358A-28E32EBF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02813-6680-E9EB-894E-5CFC6AE6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B745B-FFC1-F4F0-62C4-32C1F1D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5A2B-6992-5FD9-67C5-DC2901AB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BF83-9723-E155-63CE-D8BECB9F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E85AD-F636-251F-1A8B-FF6E4C095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B2585-E5C3-BDA4-1F19-163FFFC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867B7-5CC0-F16E-1708-1DACC8D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807C6-A204-5543-F9A6-9784F1E7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6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0A7C-FBEB-9936-17A3-032C5E10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20F59-7BF8-2867-3361-B3198AD99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D12DA-C475-C128-92A2-7194CC73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AAE1A-79BE-EDF3-E16E-3AA0A3F1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21F85-28B4-8C7A-9E66-A8B025AF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2FC0-4F66-9913-C5C6-8F9F621E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F765A-93D7-26C3-6D6A-384EFDD8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961F7-2E06-96B3-F521-DACA203D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42B7-30AC-E92D-741D-7BF837DC6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31677-679C-B75F-D2F7-6029635E2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01A2-EC13-BCF9-8978-CB027E633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1281111" y="2334994"/>
            <a:ext cx="962977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Reading: </a:t>
            </a:r>
          </a:p>
          <a:p>
            <a:pPr algn="ctr"/>
            <a:r>
              <a:rPr lang="en-GB" sz="5400" dirty="0"/>
              <a:t>Exodus 3:1-11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53495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A102-5D04-D98F-AB2C-21DF2E678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DF51E-9723-C4F6-582D-84D17D138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Graphics and Maps of the Exodus and Tabernacle. Moses Bible ...">
            <a:extLst>
              <a:ext uri="{FF2B5EF4-FFF2-40B4-BE49-F238E27FC236}">
                <a16:creationId xmlns:a16="http://schemas.microsoft.com/office/drawing/2014/main" id="{5BD9FD68-0A81-C0BD-293D-848FBDE07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52388"/>
            <a:ext cx="8572500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10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8" name="Picture 4" descr="Moses Flight to Midian | Understand Your Bible">
            <a:extLst>
              <a:ext uri="{FF2B5EF4-FFF2-40B4-BE49-F238E27FC236}">
                <a16:creationId xmlns:a16="http://schemas.microsoft.com/office/drawing/2014/main" id="{E6426BA7-7E14-A475-D1B2-E593C1967D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13" b="5676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Map of Moses Moving to Midian – Headwaters Christian Resources">
            <a:extLst>
              <a:ext uri="{FF2B5EF4-FFF2-40B4-BE49-F238E27FC236}">
                <a16:creationId xmlns:a16="http://schemas.microsoft.com/office/drawing/2014/main" id="{F642E2B7-B4D0-5633-564E-CE309F8A10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85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F92EB-FB58-02DD-07A9-66F947542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AC5EACC1-B7E4-474C-E568-06EEDB178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571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F9D308-51CC-D012-E7E1-5E5F1A1988DD}"/>
              </a:ext>
            </a:extLst>
          </p:cNvPr>
          <p:cNvSpPr txBox="1"/>
          <p:nvPr/>
        </p:nvSpPr>
        <p:spPr>
          <a:xfrm>
            <a:off x="-965535" y="167129"/>
            <a:ext cx="12751593" cy="6157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200000"/>
              </a:lnSpc>
            </a:pPr>
            <a:endParaRPr lang="en-GB" sz="1100" b="1" dirty="0"/>
          </a:p>
          <a:p>
            <a:pPr lvl="1">
              <a:lnSpc>
                <a:spcPct val="200000"/>
              </a:lnSpc>
            </a:pPr>
            <a:r>
              <a:rPr lang="en-GB" sz="1600" b="1" dirty="0"/>
              <a:t> </a:t>
            </a:r>
          </a:p>
          <a:p>
            <a:pPr marL="2114550" lvl="3" indent="-742950">
              <a:lnSpc>
                <a:spcPct val="200000"/>
              </a:lnSpc>
              <a:buFont typeface="+mj-lt"/>
              <a:buAutoNum type="arabicPeriod"/>
            </a:pPr>
            <a:r>
              <a:rPr lang="en-GB" sz="4400" b="1" dirty="0"/>
              <a:t>God who reveals Himself to his people</a:t>
            </a:r>
          </a:p>
          <a:p>
            <a:pPr marL="2114550" lvl="3" indent="-742950">
              <a:lnSpc>
                <a:spcPct val="200000"/>
              </a:lnSpc>
              <a:buFont typeface="+mj-lt"/>
              <a:buAutoNum type="arabicPeriod"/>
            </a:pPr>
            <a:r>
              <a:rPr lang="en-GB" sz="4400" b="1" dirty="0"/>
              <a:t>God who knows the needs of his people </a:t>
            </a:r>
          </a:p>
          <a:p>
            <a:pPr marL="2114550" lvl="3" indent="-742950">
              <a:lnSpc>
                <a:spcPct val="200000"/>
              </a:lnSpc>
              <a:buFont typeface="+mj-lt"/>
              <a:buAutoNum type="arabicPeriod"/>
            </a:pPr>
            <a:r>
              <a:rPr lang="en-GB" sz="4400" b="1" dirty="0"/>
              <a:t>God who breaks in to save his people </a:t>
            </a:r>
          </a:p>
          <a:p>
            <a:pPr marL="2114550" lvl="3" indent="-742950">
              <a:lnSpc>
                <a:spcPct val="200000"/>
              </a:lnSpc>
              <a:buFont typeface="+mj-lt"/>
              <a:buAutoNum type="arabicPeriod"/>
            </a:pPr>
            <a:r>
              <a:rPr lang="en-GB" sz="4400" b="1" dirty="0"/>
              <a:t>God who prepares His people for the task </a:t>
            </a:r>
            <a:endParaRPr lang="en-GB" sz="4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A37DAD-56D9-1F5D-B5A6-3BAE8DC6586B}"/>
              </a:ext>
            </a:extLst>
          </p:cNvPr>
          <p:cNvSpPr txBox="1"/>
          <p:nvPr/>
        </p:nvSpPr>
        <p:spPr>
          <a:xfrm>
            <a:off x="2585786" y="682088"/>
            <a:ext cx="8748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803BD"/>
                </a:solidFill>
              </a:rPr>
              <a:t>The God of the Burning Bush </a:t>
            </a:r>
          </a:p>
        </p:txBody>
      </p:sp>
    </p:spTree>
    <p:extLst>
      <p:ext uri="{BB962C8B-B14F-4D97-AF65-F5344CB8AC3E}">
        <p14:creationId xmlns:p14="http://schemas.microsoft.com/office/powerpoint/2010/main" val="87726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43</Words>
  <Application>Microsoft Office PowerPoint</Application>
  <PresentationFormat>Widescreen</PresentationFormat>
  <Paragraphs>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Juge Ram</dc:creator>
  <cp:lastModifiedBy>Juge Ram</cp:lastModifiedBy>
  <cp:revision>66</cp:revision>
  <dcterms:created xsi:type="dcterms:W3CDTF">2024-10-11T14:11:13Z</dcterms:created>
  <dcterms:modified xsi:type="dcterms:W3CDTF">2024-12-15T16:15:11Z</dcterms:modified>
</cp:coreProperties>
</file>