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7C1"/>
    <a:srgbClr val="660066"/>
    <a:srgbClr val="663300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2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97983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400" b="1" dirty="0"/>
              <a:t>Bible Reading </a:t>
            </a:r>
          </a:p>
          <a:p>
            <a:pPr marL="0" indent="0" algn="ctr">
              <a:buNone/>
            </a:pPr>
            <a:r>
              <a:rPr lang="en-GB" sz="4000" dirty="0"/>
              <a:t>Exodus 9:13-16</a:t>
            </a:r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3EA7F-3305-5A60-17A2-84FEE31AE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mmanuel Church Handsworth">
            <a:extLst>
              <a:ext uri="{FF2B5EF4-FFF2-40B4-BE49-F238E27FC236}">
                <a16:creationId xmlns:a16="http://schemas.microsoft.com/office/drawing/2014/main" id="{E55A72B4-4114-5921-FE57-DEA8CF012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742" y="103385"/>
            <a:ext cx="3044070" cy="6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21FD2B-330A-1774-671D-0FFC6E21ED27}"/>
              </a:ext>
            </a:extLst>
          </p:cNvPr>
          <p:cNvSpPr txBox="1"/>
          <p:nvPr/>
        </p:nvSpPr>
        <p:spPr>
          <a:xfrm>
            <a:off x="0" y="1374788"/>
            <a:ext cx="12192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 (1) </a:t>
            </a:r>
            <a:r>
              <a:rPr lang="en-GB" sz="3600" b="1" u="sng" dirty="0"/>
              <a:t>Observations on the Plagues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3200" b="1" dirty="0">
                <a:solidFill>
                  <a:srgbClr val="1D07C1"/>
                </a:solidFill>
              </a:rPr>
              <a:t>Every plagues starts with the “Lord”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3200" b="1" dirty="0">
                <a:solidFill>
                  <a:srgbClr val="1D07C1"/>
                </a:solidFill>
              </a:rPr>
              <a:t>In every plague it speaks of Pharoah’s heart being hardened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3200" b="1" dirty="0">
                <a:solidFill>
                  <a:srgbClr val="1D07C1"/>
                </a:solidFill>
              </a:rPr>
              <a:t>The 9 plagues can be put into 3 groups</a:t>
            </a:r>
          </a:p>
          <a:p>
            <a:pPr lvl="1"/>
            <a:r>
              <a:rPr lang="en-GB" sz="1200" b="1" dirty="0">
                <a:solidFill>
                  <a:srgbClr val="1D07C1"/>
                </a:solidFill>
              </a:rPr>
              <a:t>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First three are loathsome and disgusting </a:t>
            </a:r>
          </a:p>
          <a:p>
            <a:pPr marL="2743200" lvl="5" indent="-457200">
              <a:buFont typeface="Wingdings" panose="05000000000000000000" pitchFamily="2" charset="2"/>
              <a:buChar char="Ø"/>
            </a:pPr>
            <a:r>
              <a:rPr lang="en-GB" sz="2800" b="1" dirty="0">
                <a:solidFill>
                  <a:srgbClr val="7030A0"/>
                </a:solidFill>
              </a:rPr>
              <a:t>Blood, frogs &amp; Lice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Second three inflict pain </a:t>
            </a:r>
          </a:p>
          <a:p>
            <a:pPr marL="2743200" lvl="5" indent="-457200">
              <a:buFont typeface="Wingdings" panose="05000000000000000000" pitchFamily="2" charset="2"/>
              <a:buChar char="Ø"/>
            </a:pPr>
            <a:r>
              <a:rPr lang="en-GB" sz="2800" b="1" dirty="0">
                <a:solidFill>
                  <a:srgbClr val="7030A0"/>
                </a:solidFill>
              </a:rPr>
              <a:t>Flies, animal disease and Boils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Third three are frightful and dreadful </a:t>
            </a:r>
          </a:p>
          <a:p>
            <a:pPr marL="2743200" lvl="5" indent="-457200">
              <a:buFont typeface="Wingdings" panose="05000000000000000000" pitchFamily="2" charset="2"/>
              <a:buChar char="Ø"/>
            </a:pPr>
            <a:r>
              <a:rPr lang="en-GB" sz="2800" b="1" dirty="0">
                <a:solidFill>
                  <a:srgbClr val="7030A0"/>
                </a:solidFill>
              </a:rPr>
              <a:t>Hail, locusts, darkness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The last one is overwhelming and breaks Pharoah’s hardened heart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E66494-ABB2-45B1-90F6-CE0DA04E5380}"/>
              </a:ext>
            </a:extLst>
          </p:cNvPr>
          <p:cNvSpPr txBox="1"/>
          <p:nvPr/>
        </p:nvSpPr>
        <p:spPr>
          <a:xfrm>
            <a:off x="4263858" y="685715"/>
            <a:ext cx="3664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/>
              <a:t>“The Ten Plagues”</a:t>
            </a:r>
          </a:p>
        </p:txBody>
      </p:sp>
    </p:spTree>
    <p:extLst>
      <p:ext uri="{BB962C8B-B14F-4D97-AF65-F5344CB8AC3E}">
        <p14:creationId xmlns:p14="http://schemas.microsoft.com/office/powerpoint/2010/main" val="254652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32D012-6866-B847-CBFD-9CF46327F1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mmanuel Church Handsworth">
            <a:extLst>
              <a:ext uri="{FF2B5EF4-FFF2-40B4-BE49-F238E27FC236}">
                <a16:creationId xmlns:a16="http://schemas.microsoft.com/office/drawing/2014/main" id="{A321EEB8-6966-27F3-288E-2A90A162F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742" y="103385"/>
            <a:ext cx="3044070" cy="6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B0AE44-EDF7-4101-4AAF-DC1D136A62DB}"/>
              </a:ext>
            </a:extLst>
          </p:cNvPr>
          <p:cNvSpPr txBox="1"/>
          <p:nvPr/>
        </p:nvSpPr>
        <p:spPr>
          <a:xfrm>
            <a:off x="0" y="1137044"/>
            <a:ext cx="121920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 Observations on the Plagues 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GB" sz="3000" b="1" dirty="0">
                <a:solidFill>
                  <a:srgbClr val="1D07C1"/>
                </a:solidFill>
              </a:rPr>
              <a:t>The natural objects involved were sacred to the gods of Egypt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GB" sz="3000" b="1" dirty="0">
                <a:solidFill>
                  <a:srgbClr val="1D07C1"/>
                </a:solidFill>
              </a:rPr>
              <a:t>The first two plagues in each group were announced to Pharoah beforehand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First group – Blood and frog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Second group – Flies and animal disease 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Third group – Hail and locusts 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The others occur without warning – lice, boils, darkness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GB" sz="3000" b="1" dirty="0">
                <a:solidFill>
                  <a:srgbClr val="1D07C1"/>
                </a:solidFill>
              </a:rPr>
              <a:t>In first 3 plagues the magicians compete with Moses and replicate the first two plagues but could not replicate the third plague 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GB" sz="3000" b="1" dirty="0">
                <a:solidFill>
                  <a:srgbClr val="1D07C1"/>
                </a:solidFill>
              </a:rPr>
              <a:t>In the 4th and 5th plagues a distinction is made between Israel and Egypt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4EFA99-073B-30E8-8D31-CE2F94F82C72}"/>
              </a:ext>
            </a:extLst>
          </p:cNvPr>
          <p:cNvSpPr txBox="1"/>
          <p:nvPr/>
        </p:nvSpPr>
        <p:spPr>
          <a:xfrm>
            <a:off x="4263858" y="612563"/>
            <a:ext cx="3664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/>
              <a:t>“The Ten Plagues”</a:t>
            </a:r>
          </a:p>
        </p:txBody>
      </p:sp>
    </p:spTree>
    <p:extLst>
      <p:ext uri="{BB962C8B-B14F-4D97-AF65-F5344CB8AC3E}">
        <p14:creationId xmlns:p14="http://schemas.microsoft.com/office/powerpoint/2010/main" val="243188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2365A4-480D-4C4E-237A-B915DD50CC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mmanuel Church Handsworth">
            <a:extLst>
              <a:ext uri="{FF2B5EF4-FFF2-40B4-BE49-F238E27FC236}">
                <a16:creationId xmlns:a16="http://schemas.microsoft.com/office/drawing/2014/main" id="{F01C0507-3D6C-A365-A6A8-4E3FCBA63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742" y="103385"/>
            <a:ext cx="3044070" cy="6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0770194-4DC8-409A-4A9C-11EFFB781E98}"/>
              </a:ext>
            </a:extLst>
          </p:cNvPr>
          <p:cNvSpPr txBox="1"/>
          <p:nvPr/>
        </p:nvSpPr>
        <p:spPr>
          <a:xfrm>
            <a:off x="0" y="1231462"/>
            <a:ext cx="12192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3600" b="1" dirty="0">
                <a:solidFill>
                  <a:srgbClr val="1D07C1"/>
                </a:solidFill>
              </a:rPr>
              <a:t>Observations demonstrate that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</a:rPr>
              <a:t>These things were designed and planned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</a:rPr>
              <a:t>God knows what is right at every stage</a:t>
            </a:r>
          </a:p>
          <a:p>
            <a:endParaRPr lang="en-GB" b="1" dirty="0"/>
          </a:p>
          <a:p>
            <a:r>
              <a:rPr lang="en-GB" sz="3600" b="1" dirty="0"/>
              <a:t>(2) </a:t>
            </a:r>
            <a:r>
              <a:rPr lang="en-GB" sz="3600" b="1" u="sng" dirty="0"/>
              <a:t>What was God’s purpose in sending the plagues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GB" sz="3600" b="1" dirty="0">
                <a:solidFill>
                  <a:srgbClr val="1D07C1"/>
                </a:solidFill>
              </a:rPr>
              <a:t>He was making Himself known as the Lord (Yahweh) 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GB" sz="3600" b="1" dirty="0">
                <a:solidFill>
                  <a:srgbClr val="1D07C1"/>
                </a:solidFill>
              </a:rPr>
              <a:t>He was making Himself known as the only God 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GB" sz="3600" b="1" dirty="0">
                <a:solidFill>
                  <a:srgbClr val="1D07C1"/>
                </a:solidFill>
              </a:rPr>
              <a:t>He was making Himself known as the one who is present with His people </a:t>
            </a:r>
          </a:p>
          <a:p>
            <a:pPr marL="1028700" lvl="1" indent="-571500">
              <a:buFont typeface="+mj-lt"/>
              <a:buAutoNum type="arabicPeriod"/>
            </a:pPr>
            <a:r>
              <a:rPr lang="en-GB" sz="3600" b="1" dirty="0">
                <a:solidFill>
                  <a:srgbClr val="1D07C1"/>
                </a:solidFill>
              </a:rPr>
              <a:t>He as making Himself known as the All powerful one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64331B-02B8-8B29-0D25-19BF90581CC7}"/>
              </a:ext>
            </a:extLst>
          </p:cNvPr>
          <p:cNvSpPr txBox="1"/>
          <p:nvPr/>
        </p:nvSpPr>
        <p:spPr>
          <a:xfrm>
            <a:off x="4263858" y="658283"/>
            <a:ext cx="3664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/>
              <a:t>“The Ten Plagues”</a:t>
            </a:r>
          </a:p>
        </p:txBody>
      </p:sp>
    </p:spTree>
    <p:extLst>
      <p:ext uri="{BB962C8B-B14F-4D97-AF65-F5344CB8AC3E}">
        <p14:creationId xmlns:p14="http://schemas.microsoft.com/office/powerpoint/2010/main" val="29302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</TotalTime>
  <Words>263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77</cp:revision>
  <dcterms:created xsi:type="dcterms:W3CDTF">2020-02-16T09:25:01Z</dcterms:created>
  <dcterms:modified xsi:type="dcterms:W3CDTF">2025-02-02T16:17:06Z</dcterms:modified>
</cp:coreProperties>
</file>