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400" dirty="0"/>
              <a:t>Exodus 11:1-10</a:t>
            </a:r>
            <a:endParaRPr lang="en-GB" sz="4000" dirty="0"/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3EA7F-3305-5A60-17A2-84FEE31AE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E55A72B4-4114-5921-FE57-DEA8CF012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42" y="103385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21FD2B-330A-1774-671D-0FFC6E21ED27}"/>
              </a:ext>
            </a:extLst>
          </p:cNvPr>
          <p:cNvSpPr txBox="1"/>
          <p:nvPr/>
        </p:nvSpPr>
        <p:spPr>
          <a:xfrm>
            <a:off x="0" y="761792"/>
            <a:ext cx="123535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1D07C1"/>
                </a:solidFill>
              </a:rPr>
              <a:t>(1) How is the tenth plague different from the other nine</a:t>
            </a:r>
          </a:p>
          <a:p>
            <a:pPr marL="857250" indent="-857250">
              <a:buFont typeface="+mj-lt"/>
              <a:buAutoNum type="romanLcPeriod"/>
            </a:pPr>
            <a:r>
              <a:rPr lang="en-GB" sz="3600" b="1" dirty="0">
                <a:solidFill>
                  <a:srgbClr val="FF0000"/>
                </a:solidFill>
              </a:rPr>
              <a:t>God tells Moses, Pharoah will let you go (Ex 11:1)</a:t>
            </a:r>
          </a:p>
          <a:p>
            <a:pPr marL="857250" indent="-857250">
              <a:buFont typeface="+mj-lt"/>
              <a:buAutoNum type="romanLcPeriod"/>
            </a:pPr>
            <a:r>
              <a:rPr lang="en-GB" sz="3600" b="1" dirty="0">
                <a:solidFill>
                  <a:srgbClr val="FF0000"/>
                </a:solidFill>
              </a:rPr>
              <a:t>God will carry it out without Moses and Aaron </a:t>
            </a:r>
            <a:r>
              <a:rPr lang="en-GB" sz="2800" b="1" dirty="0">
                <a:solidFill>
                  <a:srgbClr val="FF0000"/>
                </a:solidFill>
              </a:rPr>
              <a:t>(11:4. 12:12)</a:t>
            </a:r>
            <a:endParaRPr lang="en-GB" sz="3600" b="1" dirty="0">
              <a:solidFill>
                <a:srgbClr val="FF0000"/>
              </a:solidFill>
            </a:endParaRPr>
          </a:p>
          <a:p>
            <a:pPr marL="857250" indent="-857250">
              <a:buFont typeface="+mj-lt"/>
              <a:buAutoNum type="romanLcPeriod"/>
            </a:pPr>
            <a:r>
              <a:rPr lang="en-GB" sz="3600" b="1" dirty="0">
                <a:solidFill>
                  <a:srgbClr val="FF0000"/>
                </a:solidFill>
              </a:rPr>
              <a:t>God commands Israel to do something (12:7,13)</a:t>
            </a:r>
          </a:p>
          <a:p>
            <a:pPr lvl="1"/>
            <a:endParaRPr lang="en-GB" sz="1100" b="1" dirty="0">
              <a:solidFill>
                <a:srgbClr val="FF0000"/>
              </a:solidFill>
            </a:endParaRPr>
          </a:p>
          <a:p>
            <a:r>
              <a:rPr lang="en-GB" sz="4000" b="1" dirty="0">
                <a:solidFill>
                  <a:srgbClr val="1D07C1"/>
                </a:solidFill>
              </a:rPr>
              <a:t>(2) Why did use the death of the first-born as last plague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Israel was like God’s first-born son, because Pharoah refused to let God’s first born go, God would inflict Pharoah’s first born 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987425" algn="l"/>
              </a:tabLst>
            </a:pPr>
            <a:endParaRPr lang="en-GB" sz="100" b="1" dirty="0">
              <a:solidFill>
                <a:srgbClr val="FF0000"/>
              </a:solidFill>
            </a:endParaRPr>
          </a:p>
          <a:p>
            <a:r>
              <a:rPr lang="en-GB" sz="4000" b="1" dirty="0">
                <a:solidFill>
                  <a:srgbClr val="1D07C1"/>
                </a:solidFill>
              </a:rPr>
              <a:t>(3) The Character of Moses as last plague is announced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11v3, the man Moses was very great in the land of Egypt </a:t>
            </a:r>
          </a:p>
        </p:txBody>
      </p:sp>
    </p:spTree>
    <p:extLst>
      <p:ext uri="{BB962C8B-B14F-4D97-AF65-F5344CB8AC3E}">
        <p14:creationId xmlns:p14="http://schemas.microsoft.com/office/powerpoint/2010/main" val="254652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115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75</cp:revision>
  <dcterms:created xsi:type="dcterms:W3CDTF">2020-02-16T09:25:01Z</dcterms:created>
  <dcterms:modified xsi:type="dcterms:W3CDTF">2025-02-09T16:18:48Z</dcterms:modified>
</cp:coreProperties>
</file>